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17"/>
  </p:notesMasterIdLst>
  <p:sldIdLst>
    <p:sldId id="283" r:id="rId5"/>
    <p:sldId id="257" r:id="rId6"/>
    <p:sldId id="272" r:id="rId7"/>
    <p:sldId id="273" r:id="rId8"/>
    <p:sldId id="274" r:id="rId9"/>
    <p:sldId id="275" r:id="rId10"/>
    <p:sldId id="276" r:id="rId11"/>
    <p:sldId id="277" r:id="rId12"/>
    <p:sldId id="279" r:id="rId13"/>
    <p:sldId id="280" r:id="rId14"/>
    <p:sldId id="281" r:id="rId15"/>
    <p:sldId id="265" r:id="rId1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F647AD-B388-4F1B-BC59-F3FA91551841}" v="103" dt="2026-07-01T18:55:51.402"/>
    <p1510:client id="{A2C43251-0316-4056-BE85-B218C3A482F0}" v="5" dt="2026-07-02T13:18:45.4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tmeester-van Iperen, Saskia" userId="fadfc771-9d2d-4a6c-bc5d-675e56d508ad" providerId="ADAL" clId="{6F6262B1-0915-43EE-BDC2-99EB102521F5}"/>
    <pc:docChg chg="custSel modSld">
      <pc:chgData name="Ritmeester-van Iperen, Saskia" userId="fadfc771-9d2d-4a6c-bc5d-675e56d508ad" providerId="ADAL" clId="{6F6262B1-0915-43EE-BDC2-99EB102521F5}" dt="2026-07-01T18:55:51.402" v="162" actId="1076"/>
      <pc:docMkLst>
        <pc:docMk/>
      </pc:docMkLst>
      <pc:sldChg chg="addSp modSp mod">
        <pc:chgData name="Ritmeester-van Iperen, Saskia" userId="fadfc771-9d2d-4a6c-bc5d-675e56d508ad" providerId="ADAL" clId="{6F6262B1-0915-43EE-BDC2-99EB102521F5}" dt="2026-07-01T18:14:01.552" v="2" actId="1076"/>
        <pc:sldMkLst>
          <pc:docMk/>
          <pc:sldMk cId="1861218204" sldId="257"/>
        </pc:sldMkLst>
        <pc:picChg chg="add mod">
          <ac:chgData name="Ritmeester-van Iperen, Saskia" userId="fadfc771-9d2d-4a6c-bc5d-675e56d508ad" providerId="ADAL" clId="{6F6262B1-0915-43EE-BDC2-99EB102521F5}" dt="2026-07-01T18:14:01.552" v="2" actId="1076"/>
          <ac:picMkLst>
            <pc:docMk/>
            <pc:sldMk cId="1861218204" sldId="257"/>
            <ac:picMk id="4" creationId="{276DF0DA-9628-807D-9F09-7737944CBE3B}"/>
          </ac:picMkLst>
        </pc:picChg>
      </pc:sldChg>
      <pc:sldChg chg="addSp modSp mod">
        <pc:chgData name="Ritmeester-van Iperen, Saskia" userId="fadfc771-9d2d-4a6c-bc5d-675e56d508ad" providerId="ADAL" clId="{6F6262B1-0915-43EE-BDC2-99EB102521F5}" dt="2026-07-01T18:53:23.711" v="138" actId="1076"/>
        <pc:sldMkLst>
          <pc:docMk/>
          <pc:sldMk cId="1551978298" sldId="272"/>
        </pc:sldMkLst>
        <pc:picChg chg="add mod ord">
          <ac:chgData name="Ritmeester-van Iperen, Saskia" userId="fadfc771-9d2d-4a6c-bc5d-675e56d508ad" providerId="ADAL" clId="{6F6262B1-0915-43EE-BDC2-99EB102521F5}" dt="2026-07-01T18:53:12.288" v="134" actId="1076"/>
          <ac:picMkLst>
            <pc:docMk/>
            <pc:sldMk cId="1551978298" sldId="272"/>
            <ac:picMk id="4" creationId="{8F301EDC-1B0C-AFD7-6A2A-096E9F24F91F}"/>
          </ac:picMkLst>
        </pc:picChg>
        <pc:picChg chg="add mod">
          <ac:chgData name="Ritmeester-van Iperen, Saskia" userId="fadfc771-9d2d-4a6c-bc5d-675e56d508ad" providerId="ADAL" clId="{6F6262B1-0915-43EE-BDC2-99EB102521F5}" dt="2026-07-01T18:53:14.051" v="135" actId="1076"/>
          <ac:picMkLst>
            <pc:docMk/>
            <pc:sldMk cId="1551978298" sldId="272"/>
            <ac:picMk id="6" creationId="{56C107A0-CAB9-7D5D-3C2C-E47982CF4C2B}"/>
          </ac:picMkLst>
        </pc:picChg>
        <pc:picChg chg="add mod">
          <ac:chgData name="Ritmeester-van Iperen, Saskia" userId="fadfc771-9d2d-4a6c-bc5d-675e56d508ad" providerId="ADAL" clId="{6F6262B1-0915-43EE-BDC2-99EB102521F5}" dt="2026-07-01T18:53:23.711" v="138" actId="1076"/>
          <ac:picMkLst>
            <pc:docMk/>
            <pc:sldMk cId="1551978298" sldId="272"/>
            <ac:picMk id="8" creationId="{0AC83B31-BFF6-7A3F-CFE7-614E303022AA}"/>
          </ac:picMkLst>
        </pc:picChg>
        <pc:picChg chg="add mod">
          <ac:chgData name="Ritmeester-van Iperen, Saskia" userId="fadfc771-9d2d-4a6c-bc5d-675e56d508ad" providerId="ADAL" clId="{6F6262B1-0915-43EE-BDC2-99EB102521F5}" dt="2026-07-01T18:53:18.187" v="137" actId="1076"/>
          <ac:picMkLst>
            <pc:docMk/>
            <pc:sldMk cId="1551978298" sldId="272"/>
            <ac:picMk id="10" creationId="{CF280FFC-3DC9-E9CA-9390-936232328253}"/>
          </ac:picMkLst>
        </pc:picChg>
      </pc:sldChg>
      <pc:sldChg chg="addSp modSp mod">
        <pc:chgData name="Ritmeester-van Iperen, Saskia" userId="fadfc771-9d2d-4a6c-bc5d-675e56d508ad" providerId="ADAL" clId="{6F6262B1-0915-43EE-BDC2-99EB102521F5}" dt="2026-07-01T18:55:51.402" v="162" actId="1076"/>
        <pc:sldMkLst>
          <pc:docMk/>
          <pc:sldMk cId="2144130957" sldId="276"/>
        </pc:sldMkLst>
        <pc:picChg chg="add mod">
          <ac:chgData name="Ritmeester-van Iperen, Saskia" userId="fadfc771-9d2d-4a6c-bc5d-675e56d508ad" providerId="ADAL" clId="{6F6262B1-0915-43EE-BDC2-99EB102521F5}" dt="2026-07-01T18:55:46.183" v="159" actId="14100"/>
          <ac:picMkLst>
            <pc:docMk/>
            <pc:sldMk cId="2144130957" sldId="276"/>
            <ac:picMk id="4" creationId="{9F04F83E-3191-7633-5AE0-BC347D03B08D}"/>
          </ac:picMkLst>
        </pc:picChg>
        <pc:picChg chg="add mod">
          <ac:chgData name="Ritmeester-van Iperen, Saskia" userId="fadfc771-9d2d-4a6c-bc5d-675e56d508ad" providerId="ADAL" clId="{6F6262B1-0915-43EE-BDC2-99EB102521F5}" dt="2026-07-01T18:55:40.850" v="158" actId="1076"/>
          <ac:picMkLst>
            <pc:docMk/>
            <pc:sldMk cId="2144130957" sldId="276"/>
            <ac:picMk id="6" creationId="{4D18F9C7-896E-157C-0470-E294DB744ADA}"/>
          </ac:picMkLst>
        </pc:picChg>
        <pc:picChg chg="add mod">
          <ac:chgData name="Ritmeester-van Iperen, Saskia" userId="fadfc771-9d2d-4a6c-bc5d-675e56d508ad" providerId="ADAL" clId="{6F6262B1-0915-43EE-BDC2-99EB102521F5}" dt="2026-07-01T18:55:51.402" v="162" actId="1076"/>
          <ac:picMkLst>
            <pc:docMk/>
            <pc:sldMk cId="2144130957" sldId="276"/>
            <ac:picMk id="8" creationId="{5FB7B983-CB99-1100-BF5B-6BAA6549C223}"/>
          </ac:picMkLst>
        </pc:picChg>
        <pc:picChg chg="add mod">
          <ac:chgData name="Ritmeester-van Iperen, Saskia" userId="fadfc771-9d2d-4a6c-bc5d-675e56d508ad" providerId="ADAL" clId="{6F6262B1-0915-43EE-BDC2-99EB102521F5}" dt="2026-07-01T18:54:15.754" v="142" actId="14100"/>
          <ac:picMkLst>
            <pc:docMk/>
            <pc:sldMk cId="2144130957" sldId="276"/>
            <ac:picMk id="11" creationId="{EA083070-8655-1DB6-BD9D-26BEEA86C2E2}"/>
          </ac:picMkLst>
        </pc:picChg>
        <pc:picChg chg="add mod">
          <ac:chgData name="Ritmeester-van Iperen, Saskia" userId="fadfc771-9d2d-4a6c-bc5d-675e56d508ad" providerId="ADAL" clId="{6F6262B1-0915-43EE-BDC2-99EB102521F5}" dt="2026-07-01T18:55:30.766" v="152" actId="1076"/>
          <ac:picMkLst>
            <pc:docMk/>
            <pc:sldMk cId="2144130957" sldId="276"/>
            <ac:picMk id="13" creationId="{F6627748-99A5-A250-8875-5C308C0827CE}"/>
          </ac:picMkLst>
        </pc:picChg>
        <pc:picChg chg="add mod">
          <ac:chgData name="Ritmeester-van Iperen, Saskia" userId="fadfc771-9d2d-4a6c-bc5d-675e56d508ad" providerId="ADAL" clId="{6F6262B1-0915-43EE-BDC2-99EB102521F5}" dt="2026-07-01T18:55:32.813" v="153" actId="1076"/>
          <ac:picMkLst>
            <pc:docMk/>
            <pc:sldMk cId="2144130957" sldId="276"/>
            <ac:picMk id="15" creationId="{B23B72E4-0978-8D6D-634E-37E6D8697426}"/>
          </ac:picMkLst>
        </pc:picChg>
      </pc:sldChg>
      <pc:sldChg chg="addSp delSp modSp mod">
        <pc:chgData name="Ritmeester-van Iperen, Saskia" userId="fadfc771-9d2d-4a6c-bc5d-675e56d508ad" providerId="ADAL" clId="{6F6262B1-0915-43EE-BDC2-99EB102521F5}" dt="2026-07-01T18:30:49.167" v="66" actId="732"/>
        <pc:sldMkLst>
          <pc:docMk/>
          <pc:sldMk cId="2562828851" sldId="277"/>
        </pc:sldMkLst>
        <pc:spChg chg="mod">
          <ac:chgData name="Ritmeester-van Iperen, Saskia" userId="fadfc771-9d2d-4a6c-bc5d-675e56d508ad" providerId="ADAL" clId="{6F6262B1-0915-43EE-BDC2-99EB102521F5}" dt="2026-07-01T18:30:40.995" v="64" actId="1076"/>
          <ac:spMkLst>
            <pc:docMk/>
            <pc:sldMk cId="2562828851" sldId="277"/>
            <ac:spMk id="2" creationId="{7F19CB73-6969-5658-7181-666BC2649076}"/>
          </ac:spMkLst>
        </pc:spChg>
        <pc:picChg chg="add del mod modCrop">
          <ac:chgData name="Ritmeester-van Iperen, Saskia" userId="fadfc771-9d2d-4a6c-bc5d-675e56d508ad" providerId="ADAL" clId="{6F6262B1-0915-43EE-BDC2-99EB102521F5}" dt="2026-07-01T18:26:56.715" v="42" actId="478"/>
          <ac:picMkLst>
            <pc:docMk/>
            <pc:sldMk cId="2562828851" sldId="277"/>
            <ac:picMk id="4" creationId="{E24F491B-8377-9CEF-1C94-B48BD5037FA3}"/>
          </ac:picMkLst>
        </pc:picChg>
        <pc:picChg chg="add mod modCrop">
          <ac:chgData name="Ritmeester-van Iperen, Saskia" userId="fadfc771-9d2d-4a6c-bc5d-675e56d508ad" providerId="ADAL" clId="{6F6262B1-0915-43EE-BDC2-99EB102521F5}" dt="2026-07-01T18:30:42.415" v="65" actId="1076"/>
          <ac:picMkLst>
            <pc:docMk/>
            <pc:sldMk cId="2562828851" sldId="277"/>
            <ac:picMk id="6" creationId="{196315BF-76C1-8164-DDBB-E5E8FD030448}"/>
          </ac:picMkLst>
        </pc:picChg>
        <pc:picChg chg="add mod modCrop">
          <ac:chgData name="Ritmeester-van Iperen, Saskia" userId="fadfc771-9d2d-4a6c-bc5d-675e56d508ad" providerId="ADAL" clId="{6F6262B1-0915-43EE-BDC2-99EB102521F5}" dt="2026-07-01T18:29:25.972" v="54" actId="1076"/>
          <ac:picMkLst>
            <pc:docMk/>
            <pc:sldMk cId="2562828851" sldId="277"/>
            <ac:picMk id="8" creationId="{89540182-3E33-A0A2-1F56-8A69115F96AC}"/>
          </ac:picMkLst>
        </pc:picChg>
        <pc:picChg chg="add mod modCrop">
          <ac:chgData name="Ritmeester-van Iperen, Saskia" userId="fadfc771-9d2d-4a6c-bc5d-675e56d508ad" providerId="ADAL" clId="{6F6262B1-0915-43EE-BDC2-99EB102521F5}" dt="2026-07-01T18:30:49.167" v="66" actId="732"/>
          <ac:picMkLst>
            <pc:docMk/>
            <pc:sldMk cId="2562828851" sldId="277"/>
            <ac:picMk id="10" creationId="{1A2788A4-5529-33D1-2558-BC0DC67D8B4A}"/>
          </ac:picMkLst>
        </pc:picChg>
      </pc:sldChg>
      <pc:sldChg chg="addSp modSp mod">
        <pc:chgData name="Ritmeester-van Iperen, Saskia" userId="fadfc771-9d2d-4a6c-bc5d-675e56d508ad" providerId="ADAL" clId="{6F6262B1-0915-43EE-BDC2-99EB102521F5}" dt="2026-07-01T18:47:33.510" v="108" actId="1076"/>
        <pc:sldMkLst>
          <pc:docMk/>
          <pc:sldMk cId="1721231785" sldId="279"/>
        </pc:sldMkLst>
        <pc:picChg chg="add mod">
          <ac:chgData name="Ritmeester-van Iperen, Saskia" userId="fadfc771-9d2d-4a6c-bc5d-675e56d508ad" providerId="ADAL" clId="{6F6262B1-0915-43EE-BDC2-99EB102521F5}" dt="2026-07-01T18:15:03.545" v="5" actId="1076"/>
          <ac:picMkLst>
            <pc:docMk/>
            <pc:sldMk cId="1721231785" sldId="279"/>
            <ac:picMk id="4" creationId="{314A13A5-7FEF-9312-3570-FC526537040A}"/>
          </ac:picMkLst>
        </pc:picChg>
        <pc:picChg chg="add mod modCrop">
          <ac:chgData name="Ritmeester-van Iperen, Saskia" userId="fadfc771-9d2d-4a6c-bc5d-675e56d508ad" providerId="ADAL" clId="{6F6262B1-0915-43EE-BDC2-99EB102521F5}" dt="2026-07-01T18:47:33.510" v="108" actId="1076"/>
          <ac:picMkLst>
            <pc:docMk/>
            <pc:sldMk cId="1721231785" sldId="279"/>
            <ac:picMk id="6" creationId="{5E87B665-757F-AF2A-8602-A1A3BDE0140A}"/>
          </ac:picMkLst>
        </pc:picChg>
      </pc:sldChg>
      <pc:sldChg chg="addSp modSp mod">
        <pc:chgData name="Ritmeester-van Iperen, Saskia" userId="fadfc771-9d2d-4a6c-bc5d-675e56d508ad" providerId="ADAL" clId="{6F6262B1-0915-43EE-BDC2-99EB102521F5}" dt="2026-07-01T18:35:48.002" v="84" actId="1076"/>
        <pc:sldMkLst>
          <pc:docMk/>
          <pc:sldMk cId="1046900534" sldId="280"/>
        </pc:sldMkLst>
        <pc:spChg chg="mod">
          <ac:chgData name="Ritmeester-van Iperen, Saskia" userId="fadfc771-9d2d-4a6c-bc5d-675e56d508ad" providerId="ADAL" clId="{6F6262B1-0915-43EE-BDC2-99EB102521F5}" dt="2026-07-01T18:23:10.031" v="21" actId="1076"/>
          <ac:spMkLst>
            <pc:docMk/>
            <pc:sldMk cId="1046900534" sldId="280"/>
            <ac:spMk id="2" creationId="{1E65A0D4-B2F4-B9B8-DBDE-3058DC99B6C7}"/>
          </ac:spMkLst>
        </pc:spChg>
        <pc:picChg chg="add mod ord modCrop">
          <ac:chgData name="Ritmeester-van Iperen, Saskia" userId="fadfc771-9d2d-4a6c-bc5d-675e56d508ad" providerId="ADAL" clId="{6F6262B1-0915-43EE-BDC2-99EB102521F5}" dt="2026-07-01T18:35:44.295" v="83" actId="1076"/>
          <ac:picMkLst>
            <pc:docMk/>
            <pc:sldMk cId="1046900534" sldId="280"/>
            <ac:picMk id="4" creationId="{C4C52992-D7E8-4BF4-00C8-C08D4D2E3BA3}"/>
          </ac:picMkLst>
        </pc:picChg>
        <pc:picChg chg="add mod ord modCrop">
          <ac:chgData name="Ritmeester-van Iperen, Saskia" userId="fadfc771-9d2d-4a6c-bc5d-675e56d508ad" providerId="ADAL" clId="{6F6262B1-0915-43EE-BDC2-99EB102521F5}" dt="2026-07-01T18:35:33.316" v="80" actId="1076"/>
          <ac:picMkLst>
            <pc:docMk/>
            <pc:sldMk cId="1046900534" sldId="280"/>
            <ac:picMk id="6" creationId="{6F6FF4C7-29EC-E7BE-360D-94E8CDFD13EB}"/>
          </ac:picMkLst>
        </pc:picChg>
        <pc:picChg chg="add mod ord modCrop">
          <ac:chgData name="Ritmeester-van Iperen, Saskia" userId="fadfc771-9d2d-4a6c-bc5d-675e56d508ad" providerId="ADAL" clId="{6F6262B1-0915-43EE-BDC2-99EB102521F5}" dt="2026-07-01T18:35:48.002" v="84" actId="1076"/>
          <ac:picMkLst>
            <pc:docMk/>
            <pc:sldMk cId="1046900534" sldId="280"/>
            <ac:picMk id="8" creationId="{63A3152B-2365-06D5-4892-9D1895FF862F}"/>
          </ac:picMkLst>
        </pc:picChg>
      </pc:sldChg>
      <pc:sldChg chg="addSp modSp mod">
        <pc:chgData name="Ritmeester-van Iperen, Saskia" userId="fadfc771-9d2d-4a6c-bc5d-675e56d508ad" providerId="ADAL" clId="{6F6262B1-0915-43EE-BDC2-99EB102521F5}" dt="2026-07-01T18:25:14.115" v="36" actId="1076"/>
        <pc:sldMkLst>
          <pc:docMk/>
          <pc:sldMk cId="2534422022" sldId="281"/>
        </pc:sldMkLst>
        <pc:picChg chg="add mod ord modCrop">
          <ac:chgData name="Ritmeester-van Iperen, Saskia" userId="fadfc771-9d2d-4a6c-bc5d-675e56d508ad" providerId="ADAL" clId="{6F6262B1-0915-43EE-BDC2-99EB102521F5}" dt="2026-07-01T18:24:15.720" v="30" actId="1076"/>
          <ac:picMkLst>
            <pc:docMk/>
            <pc:sldMk cId="2534422022" sldId="281"/>
            <ac:picMk id="4" creationId="{A2DADC9E-5543-117A-DAB5-7B87BFF4CF5F}"/>
          </ac:picMkLst>
        </pc:picChg>
        <pc:picChg chg="add mod modCrop">
          <ac:chgData name="Ritmeester-van Iperen, Saskia" userId="fadfc771-9d2d-4a6c-bc5d-675e56d508ad" providerId="ADAL" clId="{6F6262B1-0915-43EE-BDC2-99EB102521F5}" dt="2026-07-01T18:25:14.115" v="36" actId="1076"/>
          <ac:picMkLst>
            <pc:docMk/>
            <pc:sldMk cId="2534422022" sldId="281"/>
            <ac:picMk id="6" creationId="{BD8A278E-F8A4-60B5-8B31-E6E46F48DE30}"/>
          </ac:picMkLst>
        </pc:picChg>
      </pc:sldChg>
    </pc:docChg>
  </pc:docChgLst>
  <pc:docChgLst>
    <pc:chgData name="Ritmeester-van Iperen, Saskia" userId="S::ri@altenacollege.nl::fadfc771-9d2d-4a6c-bc5d-675e56d508ad" providerId="AD" clId="Web-{4394C86E-8208-872A-1BE1-539AD0D5170D}"/>
    <pc:docChg chg="delSld modSld">
      <pc:chgData name="Ritmeester-van Iperen, Saskia" userId="S::ri@altenacollege.nl::fadfc771-9d2d-4a6c-bc5d-675e56d508ad" providerId="AD" clId="Web-{4394C86E-8208-872A-1BE1-539AD0D5170D}" dt="2026-06-28T15:40:25.501" v="79"/>
      <pc:docMkLst>
        <pc:docMk/>
      </pc:docMkLst>
      <pc:sldChg chg="delSp">
        <pc:chgData name="Ritmeester-van Iperen, Saskia" userId="S::ri@altenacollege.nl::fadfc771-9d2d-4a6c-bc5d-675e56d508ad" providerId="AD" clId="Web-{4394C86E-8208-872A-1BE1-539AD0D5170D}" dt="2026-06-28T15:39:41.187" v="35"/>
        <pc:sldMkLst>
          <pc:docMk/>
          <pc:sldMk cId="1861218204" sldId="257"/>
        </pc:sldMkLst>
      </pc:sldChg>
      <pc:sldChg chg="delSp modSp">
        <pc:chgData name="Ritmeester-van Iperen, Saskia" userId="S::ri@altenacollege.nl::fadfc771-9d2d-4a6c-bc5d-675e56d508ad" providerId="AD" clId="Web-{4394C86E-8208-872A-1BE1-539AD0D5170D}" dt="2026-06-28T15:39:32.202" v="33"/>
        <pc:sldMkLst>
          <pc:docMk/>
          <pc:sldMk cId="1907681842" sldId="265"/>
        </pc:sldMkLst>
        <pc:spChg chg="mod">
          <ac:chgData name="Ritmeester-van Iperen, Saskia" userId="S::ri@altenacollege.nl::fadfc771-9d2d-4a6c-bc5d-675e56d508ad" providerId="AD" clId="Web-{4394C86E-8208-872A-1BE1-539AD0D5170D}" dt="2026-06-28T15:39:31.186" v="32" actId="20577"/>
          <ac:spMkLst>
            <pc:docMk/>
            <pc:sldMk cId="1907681842" sldId="265"/>
            <ac:spMk id="2" creationId="{00000000-0000-0000-0000-000000000000}"/>
          </ac:spMkLst>
        </pc:spChg>
      </pc:sldChg>
      <pc:sldChg chg="delSp">
        <pc:chgData name="Ritmeester-van Iperen, Saskia" userId="S::ri@altenacollege.nl::fadfc771-9d2d-4a6c-bc5d-675e56d508ad" providerId="AD" clId="Web-{4394C86E-8208-872A-1BE1-539AD0D5170D}" dt="2026-06-28T15:39:45.734" v="40"/>
        <pc:sldMkLst>
          <pc:docMk/>
          <pc:sldMk cId="1551978298" sldId="272"/>
        </pc:sldMkLst>
      </pc:sldChg>
      <pc:sldChg chg="delSp modSp">
        <pc:chgData name="Ritmeester-van Iperen, Saskia" userId="S::ri@altenacollege.nl::fadfc771-9d2d-4a6c-bc5d-675e56d508ad" providerId="AD" clId="Web-{4394C86E-8208-872A-1BE1-539AD0D5170D}" dt="2026-06-28T15:39:52.890" v="49"/>
        <pc:sldMkLst>
          <pc:docMk/>
          <pc:sldMk cId="221972860" sldId="273"/>
        </pc:sldMkLst>
      </pc:sldChg>
      <pc:sldChg chg="delSp">
        <pc:chgData name="Ritmeester-van Iperen, Saskia" userId="S::ri@altenacollege.nl::fadfc771-9d2d-4a6c-bc5d-675e56d508ad" providerId="AD" clId="Web-{4394C86E-8208-872A-1BE1-539AD0D5170D}" dt="2026-06-28T15:39:57.984" v="55"/>
        <pc:sldMkLst>
          <pc:docMk/>
          <pc:sldMk cId="3182764471" sldId="274"/>
        </pc:sldMkLst>
      </pc:sldChg>
      <pc:sldChg chg="delSp">
        <pc:chgData name="Ritmeester-van Iperen, Saskia" userId="S::ri@altenacollege.nl::fadfc771-9d2d-4a6c-bc5d-675e56d508ad" providerId="AD" clId="Web-{4394C86E-8208-872A-1BE1-539AD0D5170D}" dt="2026-06-28T15:40:02.906" v="58"/>
        <pc:sldMkLst>
          <pc:docMk/>
          <pc:sldMk cId="685912130" sldId="275"/>
        </pc:sldMkLst>
      </pc:sldChg>
      <pc:sldChg chg="delSp modSp">
        <pc:chgData name="Ritmeester-van Iperen, Saskia" userId="S::ri@altenacollege.nl::fadfc771-9d2d-4a6c-bc5d-675e56d508ad" providerId="AD" clId="Web-{4394C86E-8208-872A-1BE1-539AD0D5170D}" dt="2026-06-28T15:40:07.938" v="66"/>
        <pc:sldMkLst>
          <pc:docMk/>
          <pc:sldMk cId="2144130957" sldId="276"/>
        </pc:sldMkLst>
      </pc:sldChg>
      <pc:sldChg chg="delSp">
        <pc:chgData name="Ritmeester-van Iperen, Saskia" userId="S::ri@altenacollege.nl::fadfc771-9d2d-4a6c-bc5d-675e56d508ad" providerId="AD" clId="Web-{4394C86E-8208-872A-1BE1-539AD0D5170D}" dt="2026-06-28T15:40:20.001" v="75"/>
        <pc:sldMkLst>
          <pc:docMk/>
          <pc:sldMk cId="2562828851" sldId="277"/>
        </pc:sldMkLst>
      </pc:sldChg>
      <pc:sldChg chg="delSp">
        <pc:chgData name="Ritmeester-van Iperen, Saskia" userId="S::ri@altenacollege.nl::fadfc771-9d2d-4a6c-bc5d-675e56d508ad" providerId="AD" clId="Web-{4394C86E-8208-872A-1BE1-539AD0D5170D}" dt="2026-06-28T15:40:17.079" v="74"/>
        <pc:sldMkLst>
          <pc:docMk/>
          <pc:sldMk cId="1721231785" sldId="279"/>
        </pc:sldMkLst>
      </pc:sldChg>
      <pc:sldChg chg="delSp">
        <pc:chgData name="Ritmeester-van Iperen, Saskia" userId="S::ri@altenacollege.nl::fadfc771-9d2d-4a6c-bc5d-675e56d508ad" providerId="AD" clId="Web-{4394C86E-8208-872A-1BE1-539AD0D5170D}" dt="2026-06-28T15:40:22.282" v="76"/>
        <pc:sldMkLst>
          <pc:docMk/>
          <pc:sldMk cId="1046900534" sldId="280"/>
        </pc:sldMkLst>
      </pc:sldChg>
      <pc:sldChg chg="delSp">
        <pc:chgData name="Ritmeester-van Iperen, Saskia" userId="S::ri@altenacollege.nl::fadfc771-9d2d-4a6c-bc5d-675e56d508ad" providerId="AD" clId="Web-{4394C86E-8208-872A-1BE1-539AD0D5170D}" dt="2026-06-28T15:40:25.501" v="79"/>
        <pc:sldMkLst>
          <pc:docMk/>
          <pc:sldMk cId="2534422022" sldId="281"/>
        </pc:sldMkLst>
      </pc:sldChg>
    </pc:docChg>
  </pc:docChgLst>
  <pc:docChgLst>
    <pc:chgData name="Lunenborg, Yaël" userId="375f23e6-6f4b-4fef-b29c-0b03491de0b2" providerId="ADAL" clId="{18C89706-7208-42A2-B9A6-D5D0FDE13E01}"/>
    <pc:docChg chg="undo custSel modSld">
      <pc:chgData name="Lunenborg, Yaël" userId="375f23e6-6f4b-4fef-b29c-0b03491de0b2" providerId="ADAL" clId="{18C89706-7208-42A2-B9A6-D5D0FDE13E01}" dt="2026-07-02T13:18:45.449" v="222" actId="14100"/>
      <pc:docMkLst>
        <pc:docMk/>
      </pc:docMkLst>
      <pc:sldChg chg="addSp delSp modSp mod">
        <pc:chgData name="Lunenborg, Yaël" userId="375f23e6-6f4b-4fef-b29c-0b03491de0b2" providerId="ADAL" clId="{18C89706-7208-42A2-B9A6-D5D0FDE13E01}" dt="2026-07-02T10:04:53.106" v="149" actId="1076"/>
        <pc:sldMkLst>
          <pc:docMk/>
          <pc:sldMk cId="1861218204" sldId="257"/>
        </pc:sldMkLst>
        <pc:picChg chg="mod">
          <ac:chgData name="Lunenborg, Yaël" userId="375f23e6-6f4b-4fef-b29c-0b03491de0b2" providerId="ADAL" clId="{18C89706-7208-42A2-B9A6-D5D0FDE13E01}" dt="2026-07-02T10:04:53.106" v="149" actId="1076"/>
          <ac:picMkLst>
            <pc:docMk/>
            <pc:sldMk cId="1861218204" sldId="257"/>
            <ac:picMk id="4" creationId="{276DF0DA-9628-807D-9F09-7737944CBE3B}"/>
          </ac:picMkLst>
        </pc:picChg>
        <pc:picChg chg="add del mod">
          <ac:chgData name="Lunenborg, Yaël" userId="375f23e6-6f4b-4fef-b29c-0b03491de0b2" providerId="ADAL" clId="{18C89706-7208-42A2-B9A6-D5D0FDE13E01}" dt="2026-07-02T10:03:25.367" v="129" actId="21"/>
          <ac:picMkLst>
            <pc:docMk/>
            <pc:sldMk cId="1861218204" sldId="257"/>
            <ac:picMk id="5" creationId="{B9CCEACA-ED96-165B-CC19-67940F55DE9C}"/>
          </ac:picMkLst>
        </pc:picChg>
        <pc:picChg chg="add mod">
          <ac:chgData name="Lunenborg, Yaël" userId="375f23e6-6f4b-4fef-b29c-0b03491de0b2" providerId="ADAL" clId="{18C89706-7208-42A2-B9A6-D5D0FDE13E01}" dt="2026-07-02T10:04:48.456" v="148" actId="1076"/>
          <ac:picMkLst>
            <pc:docMk/>
            <pc:sldMk cId="1861218204" sldId="257"/>
            <ac:picMk id="7" creationId="{F4D36FE9-8F3F-2051-3EB4-1D05998555B4}"/>
          </ac:picMkLst>
        </pc:picChg>
      </pc:sldChg>
      <pc:sldChg chg="addSp modSp mod">
        <pc:chgData name="Lunenborg, Yaël" userId="375f23e6-6f4b-4fef-b29c-0b03491de0b2" providerId="ADAL" clId="{18C89706-7208-42A2-B9A6-D5D0FDE13E01}" dt="2026-07-02T13:18:45.449" v="222" actId="14100"/>
        <pc:sldMkLst>
          <pc:docMk/>
          <pc:sldMk cId="1907681842" sldId="265"/>
        </pc:sldMkLst>
        <pc:picChg chg="add mod modCrop">
          <ac:chgData name="Lunenborg, Yaël" userId="375f23e6-6f4b-4fef-b29c-0b03491de0b2" providerId="ADAL" clId="{18C89706-7208-42A2-B9A6-D5D0FDE13E01}" dt="2026-07-02T13:18:45.449" v="222" actId="14100"/>
          <ac:picMkLst>
            <pc:docMk/>
            <pc:sldMk cId="1907681842" sldId="265"/>
            <ac:picMk id="4" creationId="{D0FFE982-F2D3-1DE6-E37F-08F23151B656}"/>
          </ac:picMkLst>
        </pc:picChg>
      </pc:sldChg>
      <pc:sldChg chg="modSp mod">
        <pc:chgData name="Lunenborg, Yaël" userId="375f23e6-6f4b-4fef-b29c-0b03491de0b2" providerId="ADAL" clId="{18C89706-7208-42A2-B9A6-D5D0FDE13E01}" dt="2026-07-02T10:05:18.263" v="157" actId="1076"/>
        <pc:sldMkLst>
          <pc:docMk/>
          <pc:sldMk cId="1551978298" sldId="272"/>
        </pc:sldMkLst>
        <pc:picChg chg="mod">
          <ac:chgData name="Lunenborg, Yaël" userId="375f23e6-6f4b-4fef-b29c-0b03491de0b2" providerId="ADAL" clId="{18C89706-7208-42A2-B9A6-D5D0FDE13E01}" dt="2026-07-02T10:05:18.263" v="157" actId="1076"/>
          <ac:picMkLst>
            <pc:docMk/>
            <pc:sldMk cId="1551978298" sldId="272"/>
            <ac:picMk id="4" creationId="{8F301EDC-1B0C-AFD7-6A2A-096E9F24F91F}"/>
          </ac:picMkLst>
        </pc:picChg>
        <pc:picChg chg="mod">
          <ac:chgData name="Lunenborg, Yaël" userId="375f23e6-6f4b-4fef-b29c-0b03491de0b2" providerId="ADAL" clId="{18C89706-7208-42A2-B9A6-D5D0FDE13E01}" dt="2026-07-02T10:05:15.847" v="156" actId="1076"/>
          <ac:picMkLst>
            <pc:docMk/>
            <pc:sldMk cId="1551978298" sldId="272"/>
            <ac:picMk id="6" creationId="{56C107A0-CAB9-7D5D-3C2C-E47982CF4C2B}"/>
          </ac:picMkLst>
        </pc:picChg>
        <pc:picChg chg="mod">
          <ac:chgData name="Lunenborg, Yaël" userId="375f23e6-6f4b-4fef-b29c-0b03491de0b2" providerId="ADAL" clId="{18C89706-7208-42A2-B9A6-D5D0FDE13E01}" dt="2026-07-02T10:05:13.624" v="155" actId="1076"/>
          <ac:picMkLst>
            <pc:docMk/>
            <pc:sldMk cId="1551978298" sldId="272"/>
            <ac:picMk id="8" creationId="{0AC83B31-BFF6-7A3F-CFE7-614E303022AA}"/>
          </ac:picMkLst>
        </pc:picChg>
        <pc:picChg chg="mod">
          <ac:chgData name="Lunenborg, Yaël" userId="375f23e6-6f4b-4fef-b29c-0b03491de0b2" providerId="ADAL" clId="{18C89706-7208-42A2-B9A6-D5D0FDE13E01}" dt="2026-07-02T10:05:11.886" v="154" actId="1076"/>
          <ac:picMkLst>
            <pc:docMk/>
            <pc:sldMk cId="1551978298" sldId="272"/>
            <ac:picMk id="10" creationId="{CF280FFC-3DC9-E9CA-9390-936232328253}"/>
          </ac:picMkLst>
        </pc:picChg>
      </pc:sldChg>
      <pc:sldChg chg="addSp delSp modSp mod">
        <pc:chgData name="Lunenborg, Yaël" userId="375f23e6-6f4b-4fef-b29c-0b03491de0b2" providerId="ADAL" clId="{18C89706-7208-42A2-B9A6-D5D0FDE13E01}" dt="2026-07-02T10:07:26.961" v="186" actId="1076"/>
        <pc:sldMkLst>
          <pc:docMk/>
          <pc:sldMk cId="221972860" sldId="273"/>
        </pc:sldMkLst>
        <pc:picChg chg="add mod ord">
          <ac:chgData name="Lunenborg, Yaël" userId="375f23e6-6f4b-4fef-b29c-0b03491de0b2" providerId="ADAL" clId="{18C89706-7208-42A2-B9A6-D5D0FDE13E01}" dt="2026-07-02T10:07:21.460" v="184" actId="14100"/>
          <ac:picMkLst>
            <pc:docMk/>
            <pc:sldMk cId="221972860" sldId="273"/>
            <ac:picMk id="4" creationId="{35C8479D-800D-E9F7-78B5-9C3AF9A695F5}"/>
          </ac:picMkLst>
        </pc:picChg>
        <pc:picChg chg="add del mod">
          <ac:chgData name="Lunenborg, Yaël" userId="375f23e6-6f4b-4fef-b29c-0b03491de0b2" providerId="ADAL" clId="{18C89706-7208-42A2-B9A6-D5D0FDE13E01}" dt="2026-07-02T09:42:47.302" v="25" actId="21"/>
          <ac:picMkLst>
            <pc:docMk/>
            <pc:sldMk cId="221972860" sldId="273"/>
            <ac:picMk id="6" creationId="{5BAA687F-3E93-C07B-7029-38796BD84BED}"/>
          </ac:picMkLst>
        </pc:picChg>
        <pc:picChg chg="add mod">
          <ac:chgData name="Lunenborg, Yaël" userId="375f23e6-6f4b-4fef-b29c-0b03491de0b2" providerId="ADAL" clId="{18C89706-7208-42A2-B9A6-D5D0FDE13E01}" dt="2026-07-02T10:05:55.830" v="165" actId="1076"/>
          <ac:picMkLst>
            <pc:docMk/>
            <pc:sldMk cId="221972860" sldId="273"/>
            <ac:picMk id="8" creationId="{0F375582-D759-AF32-26E5-8271C603CF8F}"/>
          </ac:picMkLst>
        </pc:picChg>
        <pc:picChg chg="add mod">
          <ac:chgData name="Lunenborg, Yaël" userId="375f23e6-6f4b-4fef-b29c-0b03491de0b2" providerId="ADAL" clId="{18C89706-7208-42A2-B9A6-D5D0FDE13E01}" dt="2026-07-02T10:07:26.961" v="186" actId="1076"/>
          <ac:picMkLst>
            <pc:docMk/>
            <pc:sldMk cId="221972860" sldId="273"/>
            <ac:picMk id="10" creationId="{4C40B175-1FBD-86C5-42F9-2733460ADAC7}"/>
          </ac:picMkLst>
        </pc:picChg>
        <pc:picChg chg="add mod ord">
          <ac:chgData name="Lunenborg, Yaël" userId="375f23e6-6f4b-4fef-b29c-0b03491de0b2" providerId="ADAL" clId="{18C89706-7208-42A2-B9A6-D5D0FDE13E01}" dt="2026-07-02T10:06:01.343" v="166" actId="1076"/>
          <ac:picMkLst>
            <pc:docMk/>
            <pc:sldMk cId="221972860" sldId="273"/>
            <ac:picMk id="12" creationId="{66BF69B9-F986-7BA1-F45B-B0F1FA462101}"/>
          </ac:picMkLst>
        </pc:picChg>
      </pc:sldChg>
      <pc:sldChg chg="addSp delSp modSp mod">
        <pc:chgData name="Lunenborg, Yaël" userId="375f23e6-6f4b-4fef-b29c-0b03491de0b2" providerId="ADAL" clId="{18C89706-7208-42A2-B9A6-D5D0FDE13E01}" dt="2026-07-02T10:10:45.094" v="216" actId="1076"/>
        <pc:sldMkLst>
          <pc:docMk/>
          <pc:sldMk cId="3182764471" sldId="274"/>
        </pc:sldMkLst>
        <pc:picChg chg="add del mod">
          <ac:chgData name="Lunenborg, Yaël" userId="375f23e6-6f4b-4fef-b29c-0b03491de0b2" providerId="ADAL" clId="{18C89706-7208-42A2-B9A6-D5D0FDE13E01}" dt="2026-07-02T09:59:15.831" v="97" actId="21"/>
          <ac:picMkLst>
            <pc:docMk/>
            <pc:sldMk cId="3182764471" sldId="274"/>
            <ac:picMk id="4" creationId="{44932021-9B53-E542-D4A7-DDE2D7E174B0}"/>
          </ac:picMkLst>
        </pc:picChg>
        <pc:picChg chg="add del mod">
          <ac:chgData name="Lunenborg, Yaël" userId="375f23e6-6f4b-4fef-b29c-0b03491de0b2" providerId="ADAL" clId="{18C89706-7208-42A2-B9A6-D5D0FDE13E01}" dt="2026-07-02T10:03:09.721" v="127" actId="21"/>
          <ac:picMkLst>
            <pc:docMk/>
            <pc:sldMk cId="3182764471" sldId="274"/>
            <ac:picMk id="6" creationId="{C09506A9-EEB8-D2BA-D761-8ED272B69E4A}"/>
          </ac:picMkLst>
        </pc:picChg>
        <pc:picChg chg="add mod ord">
          <ac:chgData name="Lunenborg, Yaël" userId="375f23e6-6f4b-4fef-b29c-0b03491de0b2" providerId="ADAL" clId="{18C89706-7208-42A2-B9A6-D5D0FDE13E01}" dt="2026-07-02T09:55:11.400" v="77" actId="1076"/>
          <ac:picMkLst>
            <pc:docMk/>
            <pc:sldMk cId="3182764471" sldId="274"/>
            <ac:picMk id="8" creationId="{B25445D5-7FFA-6848-8BB8-FD5B7BD82D03}"/>
          </ac:picMkLst>
        </pc:picChg>
        <pc:picChg chg="add mod ord">
          <ac:chgData name="Lunenborg, Yaël" userId="375f23e6-6f4b-4fef-b29c-0b03491de0b2" providerId="ADAL" clId="{18C89706-7208-42A2-B9A6-D5D0FDE13E01}" dt="2026-07-02T10:10:36.744" v="214" actId="1076"/>
          <ac:picMkLst>
            <pc:docMk/>
            <pc:sldMk cId="3182764471" sldId="274"/>
            <ac:picMk id="10" creationId="{F698CED0-8A28-4607-B823-86F27E3A3625}"/>
          </ac:picMkLst>
        </pc:picChg>
        <pc:picChg chg="add mod">
          <ac:chgData name="Lunenborg, Yaël" userId="375f23e6-6f4b-4fef-b29c-0b03491de0b2" providerId="ADAL" clId="{18C89706-7208-42A2-B9A6-D5D0FDE13E01}" dt="2026-07-02T09:55:22.307" v="80" actId="1076"/>
          <ac:picMkLst>
            <pc:docMk/>
            <pc:sldMk cId="3182764471" sldId="274"/>
            <ac:picMk id="12" creationId="{94E20F30-4130-E124-11F7-D52A8B05083B}"/>
          </ac:picMkLst>
        </pc:picChg>
        <pc:picChg chg="add mod ord">
          <ac:chgData name="Lunenborg, Yaël" userId="375f23e6-6f4b-4fef-b29c-0b03491de0b2" providerId="ADAL" clId="{18C89706-7208-42A2-B9A6-D5D0FDE13E01}" dt="2026-07-02T10:00:24.238" v="116" actId="167"/>
          <ac:picMkLst>
            <pc:docMk/>
            <pc:sldMk cId="3182764471" sldId="274"/>
            <ac:picMk id="14" creationId="{2176E9D5-A633-A329-37E1-D20DA766585F}"/>
          </ac:picMkLst>
        </pc:picChg>
        <pc:picChg chg="add mod">
          <ac:chgData name="Lunenborg, Yaël" userId="375f23e6-6f4b-4fef-b29c-0b03491de0b2" providerId="ADAL" clId="{18C89706-7208-42A2-B9A6-D5D0FDE13E01}" dt="2026-07-02T09:59:54.127" v="110" actId="1076"/>
          <ac:picMkLst>
            <pc:docMk/>
            <pc:sldMk cId="3182764471" sldId="274"/>
            <ac:picMk id="16" creationId="{CB9695DC-F038-1653-295F-9E7F3FA9B2A3}"/>
          </ac:picMkLst>
        </pc:picChg>
        <pc:picChg chg="add mod">
          <ac:chgData name="Lunenborg, Yaël" userId="375f23e6-6f4b-4fef-b29c-0b03491de0b2" providerId="ADAL" clId="{18C89706-7208-42A2-B9A6-D5D0FDE13E01}" dt="2026-07-02T10:10:45.094" v="216" actId="1076"/>
          <ac:picMkLst>
            <pc:docMk/>
            <pc:sldMk cId="3182764471" sldId="274"/>
            <ac:picMk id="18" creationId="{2EB782A4-DB38-5CE9-4FBB-6E4F3350C9F2}"/>
          </ac:picMkLst>
        </pc:picChg>
        <pc:picChg chg="add mod">
          <ac:chgData name="Lunenborg, Yaël" userId="375f23e6-6f4b-4fef-b29c-0b03491de0b2" providerId="ADAL" clId="{18C89706-7208-42A2-B9A6-D5D0FDE13E01}" dt="2026-07-02T10:04:21.619" v="142" actId="1076"/>
          <ac:picMkLst>
            <pc:docMk/>
            <pc:sldMk cId="3182764471" sldId="274"/>
            <ac:picMk id="20" creationId="{2FE609FA-39F6-76DA-2D18-D1F3BBB796F3}"/>
          </ac:picMkLst>
        </pc:picChg>
        <pc:picChg chg="add mod">
          <ac:chgData name="Lunenborg, Yaël" userId="375f23e6-6f4b-4fef-b29c-0b03491de0b2" providerId="ADAL" clId="{18C89706-7208-42A2-B9A6-D5D0FDE13E01}" dt="2026-07-02T10:04:06.558" v="139" actId="1076"/>
          <ac:picMkLst>
            <pc:docMk/>
            <pc:sldMk cId="3182764471" sldId="274"/>
            <ac:picMk id="22" creationId="{D551AD83-EF53-C7AA-879B-FA8BF672FA8C}"/>
          </ac:picMkLst>
        </pc:picChg>
      </pc:sldChg>
      <pc:sldChg chg="addSp delSp modSp mod">
        <pc:chgData name="Lunenborg, Yaël" userId="375f23e6-6f4b-4fef-b29c-0b03491de0b2" providerId="ADAL" clId="{18C89706-7208-42A2-B9A6-D5D0FDE13E01}" dt="2026-07-02T10:08:03.946" v="193" actId="1076"/>
        <pc:sldMkLst>
          <pc:docMk/>
          <pc:sldMk cId="685912130" sldId="275"/>
        </pc:sldMkLst>
        <pc:picChg chg="add mod">
          <ac:chgData name="Lunenborg, Yaël" userId="375f23e6-6f4b-4fef-b29c-0b03491de0b2" providerId="ADAL" clId="{18C89706-7208-42A2-B9A6-D5D0FDE13E01}" dt="2026-07-02T10:07:50.232" v="189" actId="1076"/>
          <ac:picMkLst>
            <pc:docMk/>
            <pc:sldMk cId="685912130" sldId="275"/>
            <ac:picMk id="4" creationId="{563019AB-FB3A-C539-E2BA-DEB5041C220A}"/>
          </ac:picMkLst>
        </pc:picChg>
        <pc:picChg chg="add del mod">
          <ac:chgData name="Lunenborg, Yaël" userId="375f23e6-6f4b-4fef-b29c-0b03491de0b2" providerId="ADAL" clId="{18C89706-7208-42A2-B9A6-D5D0FDE13E01}" dt="2026-07-02T09:59:21.020" v="99" actId="21"/>
          <ac:picMkLst>
            <pc:docMk/>
            <pc:sldMk cId="685912130" sldId="275"/>
            <ac:picMk id="6" creationId="{B52C43FA-CD7E-A898-B203-F74064B6C3BB}"/>
          </ac:picMkLst>
        </pc:picChg>
        <pc:picChg chg="add mod">
          <ac:chgData name="Lunenborg, Yaël" userId="375f23e6-6f4b-4fef-b29c-0b03491de0b2" providerId="ADAL" clId="{18C89706-7208-42A2-B9A6-D5D0FDE13E01}" dt="2026-07-02T10:08:01.897" v="192" actId="1076"/>
          <ac:picMkLst>
            <pc:docMk/>
            <pc:sldMk cId="685912130" sldId="275"/>
            <ac:picMk id="8" creationId="{0397CAC8-F167-B97D-5C73-79CD34511C3C}"/>
          </ac:picMkLst>
        </pc:picChg>
        <pc:picChg chg="add mod">
          <ac:chgData name="Lunenborg, Yaël" userId="375f23e6-6f4b-4fef-b29c-0b03491de0b2" providerId="ADAL" clId="{18C89706-7208-42A2-B9A6-D5D0FDE13E01}" dt="2026-07-02T10:08:03.946" v="193" actId="1076"/>
          <ac:picMkLst>
            <pc:docMk/>
            <pc:sldMk cId="685912130" sldId="275"/>
            <ac:picMk id="10" creationId="{B14883FF-BA44-D284-2F52-3D92643D5E3B}"/>
          </ac:picMkLst>
        </pc:picChg>
        <pc:picChg chg="add mod">
          <ac:chgData name="Lunenborg, Yaël" userId="375f23e6-6f4b-4fef-b29c-0b03491de0b2" providerId="ADAL" clId="{18C89706-7208-42A2-B9A6-D5D0FDE13E01}" dt="2026-07-02T10:00:50.363" v="122" actId="1076"/>
          <ac:picMkLst>
            <pc:docMk/>
            <pc:sldMk cId="685912130" sldId="275"/>
            <ac:picMk id="12" creationId="{8F625265-AF5B-8565-0F05-A167103D4C75}"/>
          </ac:picMkLst>
        </pc:picChg>
      </pc:sldChg>
      <pc:sldChg chg="addSp modSp mod">
        <pc:chgData name="Lunenborg, Yaël" userId="375f23e6-6f4b-4fef-b29c-0b03491de0b2" providerId="ADAL" clId="{18C89706-7208-42A2-B9A6-D5D0FDE13E01}" dt="2026-07-02T10:08:58.156" v="205" actId="1076"/>
        <pc:sldMkLst>
          <pc:docMk/>
          <pc:sldMk cId="1046900534" sldId="280"/>
        </pc:sldMkLst>
        <pc:picChg chg="mod">
          <ac:chgData name="Lunenborg, Yaël" userId="375f23e6-6f4b-4fef-b29c-0b03491de0b2" providerId="ADAL" clId="{18C89706-7208-42A2-B9A6-D5D0FDE13E01}" dt="2026-07-02T10:08:31.658" v="197" actId="14100"/>
          <ac:picMkLst>
            <pc:docMk/>
            <pc:sldMk cId="1046900534" sldId="280"/>
            <ac:picMk id="4" creationId="{C4C52992-D7E8-4BF4-00C8-C08D4D2E3BA3}"/>
          </ac:picMkLst>
        </pc:picChg>
        <pc:picChg chg="add mod">
          <ac:chgData name="Lunenborg, Yaël" userId="375f23e6-6f4b-4fef-b29c-0b03491de0b2" providerId="ADAL" clId="{18C89706-7208-42A2-B9A6-D5D0FDE13E01}" dt="2026-07-02T10:08:41.378" v="200" actId="1076"/>
          <ac:picMkLst>
            <pc:docMk/>
            <pc:sldMk cId="1046900534" sldId="280"/>
            <ac:picMk id="5" creationId="{C7AFE556-1F40-01C0-2110-1C9B9B046C35}"/>
          </ac:picMkLst>
        </pc:picChg>
        <pc:picChg chg="mod">
          <ac:chgData name="Lunenborg, Yaël" userId="375f23e6-6f4b-4fef-b29c-0b03491de0b2" providerId="ADAL" clId="{18C89706-7208-42A2-B9A6-D5D0FDE13E01}" dt="2026-07-02T10:08:55.704" v="204" actId="1076"/>
          <ac:picMkLst>
            <pc:docMk/>
            <pc:sldMk cId="1046900534" sldId="280"/>
            <ac:picMk id="6" creationId="{6F6FF4C7-29EC-E7BE-360D-94E8CDFD13EB}"/>
          </ac:picMkLst>
        </pc:picChg>
        <pc:picChg chg="mod">
          <ac:chgData name="Lunenborg, Yaël" userId="375f23e6-6f4b-4fef-b29c-0b03491de0b2" providerId="ADAL" clId="{18C89706-7208-42A2-B9A6-D5D0FDE13E01}" dt="2026-07-02T10:08:58.156" v="205" actId="1076"/>
          <ac:picMkLst>
            <pc:docMk/>
            <pc:sldMk cId="1046900534" sldId="280"/>
            <ac:picMk id="8" creationId="{63A3152B-2365-06D5-4892-9D1895FF862F}"/>
          </ac:picMkLst>
        </pc:picChg>
      </pc:sldChg>
      <pc:sldChg chg="addSp modSp mod">
        <pc:chgData name="Lunenborg, Yaël" userId="375f23e6-6f4b-4fef-b29c-0b03491de0b2" providerId="ADAL" clId="{18C89706-7208-42A2-B9A6-D5D0FDE13E01}" dt="2026-07-02T10:09:23.718" v="213" actId="1076"/>
        <pc:sldMkLst>
          <pc:docMk/>
          <pc:sldMk cId="2534422022" sldId="281"/>
        </pc:sldMkLst>
        <pc:picChg chg="mod">
          <ac:chgData name="Lunenborg, Yaël" userId="375f23e6-6f4b-4fef-b29c-0b03491de0b2" providerId="ADAL" clId="{18C89706-7208-42A2-B9A6-D5D0FDE13E01}" dt="2026-07-02T10:09:23.718" v="213" actId="1076"/>
          <ac:picMkLst>
            <pc:docMk/>
            <pc:sldMk cId="2534422022" sldId="281"/>
            <ac:picMk id="4" creationId="{A2DADC9E-5543-117A-DAB5-7B87BFF4CF5F}"/>
          </ac:picMkLst>
        </pc:picChg>
        <pc:picChg chg="add mod">
          <ac:chgData name="Lunenborg, Yaël" userId="375f23e6-6f4b-4fef-b29c-0b03491de0b2" providerId="ADAL" clId="{18C89706-7208-42A2-B9A6-D5D0FDE13E01}" dt="2026-07-02T10:09:14.755" v="209" actId="1076"/>
          <ac:picMkLst>
            <pc:docMk/>
            <pc:sldMk cId="2534422022" sldId="281"/>
            <ac:picMk id="5" creationId="{88CA74C7-B35C-4A08-7DC1-191CE2BD2AA3}"/>
          </ac:picMkLst>
        </pc:picChg>
        <pc:picChg chg="mod">
          <ac:chgData name="Lunenborg, Yaël" userId="375f23e6-6f4b-4fef-b29c-0b03491de0b2" providerId="ADAL" clId="{18C89706-7208-42A2-B9A6-D5D0FDE13E01}" dt="2026-07-02T10:09:21.006" v="212" actId="1076"/>
          <ac:picMkLst>
            <pc:docMk/>
            <pc:sldMk cId="2534422022" sldId="281"/>
            <ac:picMk id="6" creationId="{BD8A278E-F8A4-60B5-8B31-E6E46F48DE3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9F632-8393-43C6-AB2A-D6252DA797BC}" type="datetimeFigureOut">
              <a:rPr lang="nl-NL" smtClean="0"/>
              <a:t>2-7-2026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0B464F-728E-4AFF-AE96-81E637D0AFD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456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B464F-728E-4AFF-AE96-81E637D0AFDB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7727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elijkbenige driehoek 6"/>
          <p:cNvSpPr/>
          <p:nvPr/>
        </p:nvSpPr>
        <p:spPr>
          <a:xfrm rot="16200000">
            <a:off x="10387963" y="5038579"/>
            <a:ext cx="1892949" cy="1725637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720726" y="776289"/>
            <a:ext cx="10750549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9" name="Ondertitel 8"/>
          <p:cNvSpPr>
            <a:spLocks noGrp="1"/>
          </p:cNvSpPr>
          <p:nvPr>
            <p:ph type="subTitle" idx="1"/>
          </p:nvPr>
        </p:nvSpPr>
        <p:spPr>
          <a:xfrm>
            <a:off x="720726" y="2250280"/>
            <a:ext cx="10750549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nl-NL"/>
              <a:t>Klik om de ondertitelstijl van het model te bewerken</a:t>
            </a:r>
            <a:endParaRPr kumimoji="0" lang="en-US"/>
          </a:p>
        </p:txBody>
      </p:sp>
      <p:sp>
        <p:nvSpPr>
          <p:cNvPr id="28" name="Tijdelijke aanduiding voor datum 27"/>
          <p:cNvSpPr>
            <a:spLocks noGrp="1"/>
          </p:cNvSpPr>
          <p:nvPr>
            <p:ph type="dt" sz="half" idx="10"/>
          </p:nvPr>
        </p:nvSpPr>
        <p:spPr>
          <a:xfrm>
            <a:off x="1828800" y="6012657"/>
            <a:ext cx="77216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E0E0E33B-5330-4E2D-B64E-68443DD6E9B5}" type="datetimeFigureOut">
              <a:rPr lang="nl-NL" smtClean="0"/>
              <a:t>2-7-2026</a:t>
            </a:fld>
            <a:endParaRPr lang="nl-NL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>
          <a:xfrm>
            <a:off x="1828800" y="5650705"/>
            <a:ext cx="77216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nl-NL"/>
          </a:p>
        </p:txBody>
      </p:sp>
      <p:sp>
        <p:nvSpPr>
          <p:cNvPr id="29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11189663" y="5752308"/>
            <a:ext cx="67056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8F593F2-CD76-4708-B553-A76923CF10B0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1399032"/>
          </a:xfrm>
        </p:spPr>
        <p:txBody>
          <a:bodyPr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9600" y="1882808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388608" y="6480048"/>
            <a:ext cx="2844800" cy="301752"/>
          </a:xfrm>
        </p:spPr>
        <p:txBody>
          <a:bodyPr/>
          <a:lstStyle/>
          <a:p>
            <a:fld id="{E0E0E33B-5330-4E2D-B64E-68443DD6E9B5}" type="datetimeFigureOut">
              <a:rPr lang="nl-NL" smtClean="0"/>
              <a:t>2-7-2026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609600" y="6480970"/>
            <a:ext cx="5680075" cy="300831"/>
          </a:xfr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593F2-CD76-4708-B553-A76923CF10B0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ige driehoek 8"/>
          <p:cNvSpPr/>
          <p:nvPr/>
        </p:nvSpPr>
        <p:spPr>
          <a:xfrm flipV="1">
            <a:off x="9379" y="7035"/>
            <a:ext cx="12173243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Gelijkbenige driehoek 7"/>
          <p:cNvSpPr/>
          <p:nvPr/>
        </p:nvSpPr>
        <p:spPr>
          <a:xfrm rot="5400000" flipV="1">
            <a:off x="10387963" y="93786"/>
            <a:ext cx="1892949" cy="1725637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9274176" y="6477000"/>
            <a:ext cx="2844800" cy="304800"/>
          </a:xfrm>
        </p:spPr>
        <p:txBody>
          <a:bodyPr/>
          <a:lstStyle/>
          <a:p>
            <a:fld id="{E0E0E33B-5330-4E2D-B64E-68443DD6E9B5}" type="datetimeFigureOut">
              <a:rPr lang="nl-NL" smtClean="0"/>
              <a:t>2-7-2026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492501" y="6480970"/>
            <a:ext cx="5680075" cy="300831"/>
          </a:xfr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1268075" y="809625"/>
            <a:ext cx="670560" cy="300831"/>
          </a:xfrm>
        </p:spPr>
        <p:txBody>
          <a:bodyPr/>
          <a:lstStyle/>
          <a:p>
            <a:fld id="{A8F593F2-CD76-4708-B553-A76923CF10B0}" type="slidenum">
              <a:rPr lang="nl-NL" smtClean="0"/>
              <a:t>‹#›</a:t>
            </a:fld>
            <a:endParaRPr lang="nl-NL"/>
          </a:p>
        </p:txBody>
      </p:sp>
      <p:cxnSp>
        <p:nvCxnSpPr>
          <p:cNvPr id="11" name="Rechte verbindingslijn 10"/>
          <p:cNvCxnSpPr/>
          <p:nvPr/>
        </p:nvCxnSpPr>
        <p:spPr>
          <a:xfrm rot="10800000">
            <a:off x="8625059" y="9381"/>
            <a:ext cx="3563815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/>
          <p:cNvCxnSpPr/>
          <p:nvPr/>
        </p:nvCxnSpPr>
        <p:spPr>
          <a:xfrm flipV="1">
            <a:off x="0" y="7035"/>
            <a:ext cx="12182621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8000" y="271465"/>
            <a:ext cx="9652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08000" y="1633536"/>
            <a:ext cx="51816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722438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722438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4800" cy="301752"/>
          </a:xfrm>
        </p:spPr>
        <p:txBody>
          <a:bodyPr/>
          <a:lstStyle/>
          <a:p>
            <a:fld id="{E0E0E33B-5330-4E2D-B64E-68443DD6E9B5}" type="datetimeFigureOut">
              <a:rPr lang="nl-NL" smtClean="0"/>
              <a:t>2-7-2026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609600" y="6480969"/>
            <a:ext cx="5680075" cy="301752"/>
          </a:xfr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10119360" y="6480969"/>
            <a:ext cx="670560" cy="301752"/>
          </a:xfrm>
        </p:spPr>
        <p:txBody>
          <a:bodyPr/>
          <a:lstStyle/>
          <a:p>
            <a:fld id="{A8F593F2-CD76-4708-B553-A76923CF10B0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0931" y="290732"/>
            <a:ext cx="14224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820008" y="290732"/>
            <a:ext cx="774699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1820008" y="3427124"/>
            <a:ext cx="774699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2696307" y="290732"/>
            <a:ext cx="9144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2696307" y="3427124"/>
            <a:ext cx="9144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0736" cy="301752"/>
          </a:xfrm>
        </p:spPr>
        <p:txBody>
          <a:bodyPr/>
          <a:lstStyle/>
          <a:p>
            <a:fld id="{E0E0E33B-5330-4E2D-B64E-68443DD6E9B5}" type="datetimeFigureOut">
              <a:rPr lang="nl-NL" smtClean="0"/>
              <a:t>2-7-2026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609600" y="6480969"/>
            <a:ext cx="5681472" cy="301752"/>
          </a:xfrm>
        </p:spPr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>
          <a:xfrm>
            <a:off x="10119360" y="6483096"/>
            <a:ext cx="670560" cy="301752"/>
          </a:xfrm>
        </p:spPr>
        <p:txBody>
          <a:bodyPr/>
          <a:lstStyle>
            <a:lvl1pPr algn="ctr">
              <a:defRPr/>
            </a:lvl1pPr>
          </a:lstStyle>
          <a:p>
            <a:fld id="{A8F593F2-CD76-4708-B553-A76923CF10B0}" type="slidenum">
              <a:rPr lang="nl-NL" smtClean="0"/>
              <a:t>‹#›</a:t>
            </a:fld>
            <a:endParaRPr lang="nl-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0E33B-5330-4E2D-B64E-68443DD6E9B5}" type="datetimeFigureOut">
              <a:rPr lang="nl-NL" smtClean="0"/>
              <a:t>2-7-2026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593F2-CD76-4708-B553-A76923CF10B0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4800" cy="301752"/>
          </a:xfrm>
        </p:spPr>
        <p:txBody>
          <a:bodyPr/>
          <a:lstStyle/>
          <a:p>
            <a:fld id="{E0E0E33B-5330-4E2D-B64E-68443DD6E9B5}" type="datetimeFigureOut">
              <a:rPr lang="nl-NL" smtClean="0"/>
              <a:t>2-7-2026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>
          <a:xfrm>
            <a:off x="609600" y="6481891"/>
            <a:ext cx="5680075" cy="300831"/>
          </a:xfrm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10119360" y="6480969"/>
            <a:ext cx="670560" cy="301752"/>
          </a:xfrm>
        </p:spPr>
        <p:txBody>
          <a:bodyPr/>
          <a:lstStyle/>
          <a:p>
            <a:fld id="{A8F593F2-CD76-4708-B553-A76923CF10B0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2608" y="367664"/>
            <a:ext cx="12192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1514475" y="367664"/>
            <a:ext cx="32512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868333" y="320040"/>
            <a:ext cx="7034784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8371968" y="6556248"/>
            <a:ext cx="2844800" cy="301752"/>
          </a:xfrm>
        </p:spPr>
        <p:txBody>
          <a:bodyPr/>
          <a:lstStyle>
            <a:lvl1pPr>
              <a:defRPr sz="900"/>
            </a:lvl1pPr>
          </a:lstStyle>
          <a:p>
            <a:fld id="{E0E0E33B-5330-4E2D-B64E-68443DD6E9B5}" type="datetimeFigureOut">
              <a:rPr lang="nl-NL" smtClean="0"/>
              <a:t>2-7-2026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514475" y="6556248"/>
            <a:ext cx="6857493" cy="301752"/>
          </a:xfrm>
        </p:spPr>
        <p:txBody>
          <a:bodyPr/>
          <a:lstStyle>
            <a:lvl1pPr>
              <a:defRPr sz="9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11214101" y="6556248"/>
            <a:ext cx="670560" cy="301752"/>
          </a:xfrm>
        </p:spPr>
        <p:txBody>
          <a:bodyPr/>
          <a:lstStyle>
            <a:lvl1pPr>
              <a:defRPr sz="900"/>
            </a:lvl1pPr>
          </a:lstStyle>
          <a:p>
            <a:fld id="{A8F593F2-CD76-4708-B553-A76923CF10B0}" type="slidenum">
              <a:rPr lang="nl-NL" smtClean="0"/>
              <a:t>‹#›</a:t>
            </a:fld>
            <a:endParaRPr lang="nl-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2608" y="150896"/>
            <a:ext cx="12192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517649" y="373966"/>
            <a:ext cx="9777984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nl-NL"/>
              <a:t>Klik op het pictogram als u een afbeelding wilt toevoegen</a:t>
            </a:r>
            <a:endParaRPr kumimoji="0"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524000" y="5867400"/>
            <a:ext cx="9777984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8144256" y="6556248"/>
            <a:ext cx="2804160" cy="301752"/>
          </a:xfrm>
        </p:spPr>
        <p:txBody>
          <a:bodyPr/>
          <a:lstStyle>
            <a:lvl1pPr>
              <a:defRPr sz="900"/>
            </a:lvl1pPr>
          </a:lstStyle>
          <a:p>
            <a:fld id="{E0E0E33B-5330-4E2D-B64E-68443DD6E9B5}" type="datetimeFigureOut">
              <a:rPr lang="nl-NL" smtClean="0"/>
              <a:t>2-7-2026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560576" y="6557169"/>
            <a:ext cx="6597429" cy="301752"/>
          </a:xfrm>
        </p:spPr>
        <p:txBody>
          <a:bodyPr/>
          <a:lstStyle>
            <a:lvl1pPr>
              <a:defRPr sz="9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10956256" y="6556248"/>
            <a:ext cx="487680" cy="301752"/>
          </a:xfrm>
        </p:spPr>
        <p:txBody>
          <a:bodyPr/>
          <a:lstStyle>
            <a:lvl1pPr algn="ctr">
              <a:defRPr sz="900"/>
            </a:lvl1pPr>
          </a:lstStyle>
          <a:p>
            <a:fld id="{A8F593F2-CD76-4708-B553-A76923CF10B0}" type="slidenum">
              <a:rPr lang="nl-NL" smtClean="0"/>
              <a:t>‹#›</a:t>
            </a:fld>
            <a:endParaRPr lang="nl-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0E33B-5330-4E2D-B64E-68443DD6E9B5}" type="datetimeFigureOut">
              <a:rPr lang="nl-NL" smtClean="0"/>
              <a:t>2-7-2026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593F2-CD76-4708-B553-A76923CF10B0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9042400" y="381000"/>
            <a:ext cx="2540000" cy="5486400"/>
          </a:xfrm>
        </p:spPr>
        <p:txBody>
          <a:bodyPr vert="eaVert"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0E33B-5330-4E2D-B64E-68443DD6E9B5}" type="datetimeFigureOut">
              <a:rPr lang="nl-NL" smtClean="0"/>
              <a:t>2-7-2026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593F2-CD76-4708-B553-A76923CF10B0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ige driehoek 10"/>
          <p:cNvSpPr/>
          <p:nvPr/>
        </p:nvSpPr>
        <p:spPr>
          <a:xfrm>
            <a:off x="9379" y="14069"/>
            <a:ext cx="12173243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cxnSp>
        <p:nvCxnSpPr>
          <p:cNvPr id="8" name="Rechte verbindingslijn 7"/>
          <p:cNvCxnSpPr/>
          <p:nvPr/>
        </p:nvCxnSpPr>
        <p:spPr>
          <a:xfrm>
            <a:off x="0" y="7035"/>
            <a:ext cx="12182621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/>
          <p:cNvCxnSpPr/>
          <p:nvPr/>
        </p:nvCxnSpPr>
        <p:spPr>
          <a:xfrm rot="10800000" flipV="1">
            <a:off x="8625059" y="4948410"/>
            <a:ext cx="3563815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jdelijke aanduiding voor titel 21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13" name="Tijdelijke aanduiding voor tekst 12"/>
          <p:cNvSpPr>
            <a:spLocks noGrp="1"/>
          </p:cNvSpPr>
          <p:nvPr>
            <p:ph type="body" idx="1"/>
          </p:nvPr>
        </p:nvSpPr>
        <p:spPr>
          <a:xfrm>
            <a:off x="609600" y="1882808"/>
            <a:ext cx="109728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nl-NL"/>
              <a:t>Klik om de modelstijlen te bewerken</a:t>
            </a:r>
          </a:p>
          <a:p>
            <a:pPr lvl="1" eaLnBrk="1" latinLnBrk="0" hangingPunct="1"/>
            <a:r>
              <a:rPr kumimoji="0" lang="nl-NL"/>
              <a:t>Tweede niveau</a:t>
            </a:r>
          </a:p>
          <a:p>
            <a:pPr lvl="2" eaLnBrk="1" latinLnBrk="0" hangingPunct="1"/>
            <a:r>
              <a:rPr kumimoji="0" lang="nl-NL"/>
              <a:t>Derde niveau</a:t>
            </a:r>
          </a:p>
          <a:p>
            <a:pPr lvl="3" eaLnBrk="1" latinLnBrk="0" hangingPunct="1"/>
            <a:r>
              <a:rPr kumimoji="0" lang="nl-NL"/>
              <a:t>Vierde niveau</a:t>
            </a:r>
          </a:p>
          <a:p>
            <a:pPr lvl="4" eaLnBrk="1" latinLnBrk="0" hangingPunct="1"/>
            <a:r>
              <a:rPr kumimoji="0" lang="nl-NL"/>
              <a:t>Vijfde niveau</a:t>
            </a:r>
            <a:endParaRPr kumimoji="0" lang="en-US"/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"/>
          </p:nvPr>
        </p:nvSpPr>
        <p:spPr>
          <a:xfrm>
            <a:off x="6388608" y="6480969"/>
            <a:ext cx="28448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E0E0E33B-5330-4E2D-B64E-68443DD6E9B5}" type="datetimeFigureOut">
              <a:rPr lang="nl-NL" smtClean="0"/>
              <a:t>2-7-2026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3"/>
          </p:nvPr>
        </p:nvSpPr>
        <p:spPr>
          <a:xfrm>
            <a:off x="609600" y="6481891"/>
            <a:ext cx="5680075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nl-NL"/>
          </a:p>
        </p:txBody>
      </p:sp>
      <p:sp>
        <p:nvSpPr>
          <p:cNvPr id="23" name="Tijdelijke aanduiding voor dianummer 22"/>
          <p:cNvSpPr>
            <a:spLocks noGrp="1"/>
          </p:cNvSpPr>
          <p:nvPr>
            <p:ph type="sldNum" sz="quarter" idx="4"/>
          </p:nvPr>
        </p:nvSpPr>
        <p:spPr>
          <a:xfrm>
            <a:off x="10119360" y="6480969"/>
            <a:ext cx="67056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8F593F2-CD76-4708-B553-A76923CF10B0}" type="slidenum">
              <a:rPr lang="nl-NL" smtClean="0"/>
              <a:t>‹#›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663E1-059A-7818-CCA0-A1781961A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446D5B-DF0C-765A-C133-0F27C115BE6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4001" y="260648"/>
            <a:ext cx="8061325" cy="6408712"/>
          </a:xfrm>
        </p:spPr>
        <p:txBody>
          <a:bodyPr>
            <a:noAutofit/>
          </a:bodyPr>
          <a:lstStyle/>
          <a:p>
            <a:pPr algn="ctr"/>
            <a:r>
              <a:rPr lang="nl-NL" sz="6000">
                <a:solidFill>
                  <a:srgbClr val="FFFF00"/>
                </a:solidFill>
                <a:effectLst/>
              </a:rPr>
              <a:t>Pour </a:t>
            </a:r>
            <a:r>
              <a:rPr lang="nl-NL" sz="6000" err="1">
                <a:solidFill>
                  <a:srgbClr val="FFFF00"/>
                </a:solidFill>
                <a:effectLst/>
              </a:rPr>
              <a:t>tous</a:t>
            </a:r>
            <a:r>
              <a:rPr lang="nl-NL" sz="6000">
                <a:solidFill>
                  <a:srgbClr val="FFFF00"/>
                </a:solidFill>
                <a:effectLst/>
              </a:rPr>
              <a:t> les élèves de </a:t>
            </a:r>
            <a:r>
              <a:rPr lang="nl-NL" sz="6000" err="1">
                <a:solidFill>
                  <a:srgbClr val="FFFF00"/>
                </a:solidFill>
                <a:effectLst/>
              </a:rPr>
              <a:t>français</a:t>
            </a:r>
            <a:r>
              <a:rPr lang="nl-NL" sz="6000">
                <a:solidFill>
                  <a:srgbClr val="FFFF00"/>
                </a:solidFill>
                <a:effectLst/>
              </a:rPr>
              <a:t>!!</a:t>
            </a:r>
            <a:br>
              <a:rPr lang="nl-NL" sz="6000">
                <a:solidFill>
                  <a:srgbClr val="FFFF00"/>
                </a:solidFill>
                <a:effectLst/>
              </a:rPr>
            </a:br>
            <a:r>
              <a:rPr lang="nl-NL" sz="6000">
                <a:solidFill>
                  <a:srgbClr val="FFFF00"/>
                </a:solidFill>
                <a:effectLst/>
              </a:rPr>
              <a:t>Merci pour la </a:t>
            </a:r>
            <a:r>
              <a:rPr lang="nl-NL" sz="6000" err="1">
                <a:solidFill>
                  <a:srgbClr val="FFFF00"/>
                </a:solidFill>
                <a:effectLst/>
              </a:rPr>
              <a:t>bonne</a:t>
            </a:r>
            <a:r>
              <a:rPr lang="nl-NL" sz="6000">
                <a:solidFill>
                  <a:srgbClr val="FFFF00"/>
                </a:solidFill>
                <a:effectLst/>
              </a:rPr>
              <a:t> </a:t>
            </a:r>
            <a:r>
              <a:rPr lang="nl-NL" sz="6000" err="1">
                <a:solidFill>
                  <a:srgbClr val="FFFF00"/>
                </a:solidFill>
                <a:effectLst/>
              </a:rPr>
              <a:t>année</a:t>
            </a:r>
            <a:r>
              <a:rPr lang="nl-NL" sz="6000">
                <a:solidFill>
                  <a:srgbClr val="FFFF00"/>
                </a:solidFill>
                <a:effectLst/>
              </a:rPr>
              <a:t>!!</a:t>
            </a:r>
            <a:br>
              <a:rPr lang="nl-NL" sz="6000">
                <a:solidFill>
                  <a:srgbClr val="FFFF00"/>
                </a:solidFill>
                <a:effectLst/>
              </a:rPr>
            </a:br>
            <a:br>
              <a:rPr lang="nl-NL" sz="6000">
                <a:solidFill>
                  <a:srgbClr val="FFFF00"/>
                </a:solidFill>
                <a:effectLst/>
              </a:rPr>
            </a:br>
            <a:endParaRPr lang="nl-NL" sz="3600"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31183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3385846" y="404664"/>
            <a:ext cx="604720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8800">
                <a:solidFill>
                  <a:srgbClr val="FFFF00"/>
                </a:solidFill>
              </a:rPr>
              <a:t>C’est fini, </a:t>
            </a:r>
          </a:p>
          <a:p>
            <a:pPr algn="ctr"/>
            <a:r>
              <a:rPr lang="nl-NL" sz="8800">
                <a:solidFill>
                  <a:srgbClr val="FFFF00"/>
                </a:solidFill>
              </a:rPr>
              <a:t>mais </a:t>
            </a:r>
          </a:p>
          <a:p>
            <a:pPr algn="ctr"/>
            <a:r>
              <a:rPr lang="nl-NL" sz="8800">
                <a:solidFill>
                  <a:srgbClr val="FFFF00"/>
                </a:solidFill>
              </a:rPr>
              <a:t>c’est </a:t>
            </a:r>
          </a:p>
          <a:p>
            <a:pPr algn="ctr"/>
            <a:r>
              <a:rPr lang="nl-NL" sz="8800">
                <a:solidFill>
                  <a:srgbClr val="FFFF00"/>
                </a:solidFill>
              </a:rPr>
              <a:t>la </a:t>
            </a:r>
            <a:r>
              <a:rPr lang="nl-NL" sz="8800" err="1">
                <a:solidFill>
                  <a:srgbClr val="FFFF00"/>
                </a:solidFill>
              </a:rPr>
              <a:t>vie</a:t>
            </a:r>
            <a:endParaRPr lang="nl-NL" sz="8800">
              <a:solidFill>
                <a:srgbClr val="FFFF00"/>
              </a:solidFill>
            </a:endParaRPr>
          </a:p>
          <a:p>
            <a:endParaRPr lang="nl-NL" sz="400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76DF0DA-9628-807D-9F09-7737944CB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170" y="1199101"/>
            <a:ext cx="2975676" cy="446165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F4D36FE9-8F3F-2051-3EB4-1D05998555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611" y="1197243"/>
            <a:ext cx="2975675" cy="446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218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F301EDC-1B0C-AFD7-6A2A-096E9F24F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787" y="193172"/>
            <a:ext cx="2277547" cy="3416320"/>
          </a:xfrm>
          <a:prstGeom prst="rect">
            <a:avLst/>
          </a:prstGeom>
        </p:spPr>
      </p:pic>
      <p:sp>
        <p:nvSpPr>
          <p:cNvPr id="2" name="Rechthoek 1"/>
          <p:cNvSpPr/>
          <p:nvPr/>
        </p:nvSpPr>
        <p:spPr>
          <a:xfrm>
            <a:off x="1271464" y="3441680"/>
            <a:ext cx="92890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8800">
                <a:solidFill>
                  <a:srgbClr val="FFFF00"/>
                </a:solidFill>
              </a:rPr>
              <a:t>Je me </a:t>
            </a:r>
            <a:r>
              <a:rPr lang="nl-NL" sz="8800" err="1">
                <a:solidFill>
                  <a:srgbClr val="FFFF00"/>
                </a:solidFill>
              </a:rPr>
              <a:t>rappelle</a:t>
            </a:r>
            <a:r>
              <a:rPr lang="nl-NL" sz="8800">
                <a:solidFill>
                  <a:srgbClr val="FFFF00"/>
                </a:solidFill>
              </a:rPr>
              <a:t>, tu </a:t>
            </a:r>
            <a:r>
              <a:rPr lang="nl-NL" sz="8800" err="1">
                <a:solidFill>
                  <a:srgbClr val="FFFF00"/>
                </a:solidFill>
              </a:rPr>
              <a:t>étais</a:t>
            </a:r>
            <a:r>
              <a:rPr lang="nl-NL" sz="8800">
                <a:solidFill>
                  <a:srgbClr val="FFFF00"/>
                </a:solidFill>
              </a:rPr>
              <a:t> petit</a:t>
            </a:r>
          </a:p>
          <a:p>
            <a:endParaRPr lang="nl-NL" sz="400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6C107A0-CAB9-7D5D-3C2C-E47982CF4C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7055" y="201868"/>
            <a:ext cx="2277548" cy="341632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0AC83B31-BFF6-7A3F-CFE7-614E303022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836" y="201867"/>
            <a:ext cx="2277548" cy="3416323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CF280FFC-3DC9-E9CA-9390-9362323282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2162" y="201867"/>
            <a:ext cx="2265953" cy="3398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978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35C8479D-800D-E9F7-78B5-9C3AF9A695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665" y="97971"/>
            <a:ext cx="2407828" cy="3611741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66BF69B9-F986-7BA1-F45B-B0F1FA4621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733" y="2739017"/>
            <a:ext cx="2687932" cy="4031898"/>
          </a:xfrm>
          <a:prstGeom prst="rect">
            <a:avLst/>
          </a:prstGeom>
        </p:spPr>
      </p:pic>
      <p:sp>
        <p:nvSpPr>
          <p:cNvPr id="2" name="Rechthoek 1"/>
          <p:cNvSpPr/>
          <p:nvPr/>
        </p:nvSpPr>
        <p:spPr>
          <a:xfrm>
            <a:off x="3647728" y="221897"/>
            <a:ext cx="410445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8800">
                <a:solidFill>
                  <a:srgbClr val="FFFF00"/>
                </a:solidFill>
              </a:rPr>
              <a:t>En je </a:t>
            </a:r>
          </a:p>
          <a:p>
            <a:pPr algn="ctr"/>
            <a:r>
              <a:rPr lang="nl-NL" sz="8800">
                <a:solidFill>
                  <a:srgbClr val="FFFF00"/>
                </a:solidFill>
              </a:rPr>
              <a:t>komt </a:t>
            </a:r>
          </a:p>
          <a:p>
            <a:pPr algn="ctr"/>
            <a:r>
              <a:rPr lang="nl-NL" sz="8800">
                <a:solidFill>
                  <a:srgbClr val="FFFF00"/>
                </a:solidFill>
              </a:rPr>
              <a:t>en je </a:t>
            </a:r>
          </a:p>
          <a:p>
            <a:pPr algn="ctr"/>
            <a:r>
              <a:rPr lang="nl-NL" sz="8800">
                <a:solidFill>
                  <a:srgbClr val="FFFF00"/>
                </a:solidFill>
              </a:rPr>
              <a:t>gaat</a:t>
            </a:r>
          </a:p>
          <a:p>
            <a:endParaRPr lang="nl-NL" sz="400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0F375582-D759-AF32-26E5-8271C603CF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424" y="97971"/>
            <a:ext cx="2687932" cy="4031897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C40B175-1FBD-86C5-42F9-2733460ADA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3" y="3244168"/>
            <a:ext cx="2358906" cy="3538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72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2176E9D5-A633-A329-37E1-D20DA76658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998" y="4054806"/>
            <a:ext cx="1827457" cy="2741185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F698CED0-8A28-4607-B823-86F27E3A36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708" y="62008"/>
            <a:ext cx="2610111" cy="3915166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B25445D5-7FFA-6848-8BB8-FD5B7BD82D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643" y="76200"/>
            <a:ext cx="2600649" cy="3900975"/>
          </a:xfrm>
          <a:prstGeom prst="rect">
            <a:avLst/>
          </a:prstGeom>
        </p:spPr>
      </p:pic>
      <p:sp>
        <p:nvSpPr>
          <p:cNvPr id="2" name="Rechthoek 1"/>
          <p:cNvSpPr/>
          <p:nvPr/>
        </p:nvSpPr>
        <p:spPr>
          <a:xfrm>
            <a:off x="4151784" y="366623"/>
            <a:ext cx="36004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8800">
                <a:solidFill>
                  <a:srgbClr val="FFFF00"/>
                </a:solidFill>
              </a:rPr>
              <a:t>Et tu </a:t>
            </a:r>
          </a:p>
          <a:p>
            <a:pPr algn="ctr"/>
            <a:r>
              <a:rPr lang="nl-NL" sz="8800" err="1">
                <a:solidFill>
                  <a:srgbClr val="FFFF00"/>
                </a:solidFill>
              </a:rPr>
              <a:t>viens</a:t>
            </a:r>
            <a:r>
              <a:rPr lang="nl-NL" sz="8800">
                <a:solidFill>
                  <a:srgbClr val="FFFF00"/>
                </a:solidFill>
              </a:rPr>
              <a:t> </a:t>
            </a:r>
          </a:p>
          <a:p>
            <a:pPr algn="ctr"/>
            <a:r>
              <a:rPr lang="nl-NL" sz="8800">
                <a:solidFill>
                  <a:srgbClr val="FFFF00"/>
                </a:solidFill>
              </a:rPr>
              <a:t>et tu </a:t>
            </a:r>
          </a:p>
          <a:p>
            <a:pPr algn="ctr"/>
            <a:r>
              <a:rPr lang="nl-NL" sz="8800">
                <a:solidFill>
                  <a:srgbClr val="FFFF00"/>
                </a:solidFill>
              </a:rPr>
              <a:t>pars</a:t>
            </a:r>
          </a:p>
          <a:p>
            <a:endParaRPr lang="nl-NL" sz="400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94E20F30-4130-E124-11F7-D52A8B0508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264" y="4054806"/>
            <a:ext cx="1817996" cy="2726994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CB9695DC-F038-1653-295F-9E7F3FA9B2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41" y="4068997"/>
            <a:ext cx="1817996" cy="2726994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2EB782A4-DB38-5CE9-4FBB-6E4F3350C9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9" y="76200"/>
            <a:ext cx="2610110" cy="3915165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2FE609FA-39F6-76DA-2D18-D1F3BBB796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387" y="4083189"/>
            <a:ext cx="1799073" cy="2698610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D551AD83-EF53-C7AA-879B-FA8BF672FA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9600" y="90393"/>
            <a:ext cx="2600649" cy="390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764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9228A-51D3-0D4B-FDB7-8B253E395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97BBB38B-AE89-9120-F38F-58D80F08A288}"/>
              </a:ext>
            </a:extLst>
          </p:cNvPr>
          <p:cNvSpPr/>
          <p:nvPr/>
        </p:nvSpPr>
        <p:spPr>
          <a:xfrm>
            <a:off x="3071664" y="272471"/>
            <a:ext cx="57606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8800">
                <a:solidFill>
                  <a:srgbClr val="FFFF00"/>
                </a:solidFill>
              </a:rPr>
              <a:t>Te </a:t>
            </a:r>
            <a:r>
              <a:rPr lang="nl-NL" sz="8800" err="1">
                <a:solidFill>
                  <a:srgbClr val="FFFF00"/>
                </a:solidFill>
              </a:rPr>
              <a:t>voici</a:t>
            </a:r>
            <a:r>
              <a:rPr lang="nl-NL" sz="8800">
                <a:solidFill>
                  <a:srgbClr val="FFFF00"/>
                </a:solidFill>
              </a:rPr>
              <a:t>, te voilà</a:t>
            </a:r>
          </a:p>
          <a:p>
            <a:endParaRPr lang="nl-NL" sz="400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63019AB-FB3A-C539-E2BA-DEB5041C22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5" y="126140"/>
            <a:ext cx="3406794" cy="5115186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0397CAC8-F167-B97D-5C73-79CD34511C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011" y="2982687"/>
            <a:ext cx="2497994" cy="374699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B14883FF-BA44-D284-2F52-3D92643D5E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264" y="2982686"/>
            <a:ext cx="2497995" cy="3746993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8F625265-AF5B-8565-0F05-A167103D4C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360" y="126140"/>
            <a:ext cx="2849348" cy="427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912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A242F-34BF-A836-D234-52F02E734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C3370376-BD96-5219-9B50-D2344BF2987E}"/>
              </a:ext>
            </a:extLst>
          </p:cNvPr>
          <p:cNvSpPr/>
          <p:nvPr/>
        </p:nvSpPr>
        <p:spPr>
          <a:xfrm>
            <a:off x="6257911" y="174530"/>
            <a:ext cx="5382705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8800">
                <a:solidFill>
                  <a:srgbClr val="FFFF00"/>
                </a:solidFill>
              </a:rPr>
              <a:t>De la     </a:t>
            </a:r>
            <a:r>
              <a:rPr lang="nl-NL" sz="8800" err="1">
                <a:solidFill>
                  <a:srgbClr val="FFFF00"/>
                </a:solidFill>
              </a:rPr>
              <a:t>sixième</a:t>
            </a:r>
            <a:endParaRPr lang="nl-NL" sz="8800">
              <a:solidFill>
                <a:srgbClr val="FFFF00"/>
              </a:solidFill>
            </a:endParaRPr>
          </a:p>
          <a:p>
            <a:pPr algn="ctr"/>
            <a:endParaRPr lang="nl-NL" sz="8800">
              <a:solidFill>
                <a:srgbClr val="FFFF00"/>
              </a:solidFill>
            </a:endParaRPr>
          </a:p>
          <a:p>
            <a:endParaRPr lang="nl-NL" sz="400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16AF651F-997F-6D99-707F-B4948D685892}"/>
              </a:ext>
            </a:extLst>
          </p:cNvPr>
          <p:cNvSpPr txBox="1"/>
          <p:nvPr/>
        </p:nvSpPr>
        <p:spPr>
          <a:xfrm>
            <a:off x="479376" y="3684814"/>
            <a:ext cx="5616624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800">
                <a:solidFill>
                  <a:srgbClr val="FFFF00"/>
                </a:solidFill>
              </a:rPr>
              <a:t>à la terminale</a:t>
            </a:r>
          </a:p>
          <a:p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F04F83E-3191-7633-5AE0-BC347D03B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78" y="362077"/>
            <a:ext cx="1892155" cy="2838232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4D18F9C7-896E-157C-0470-E294DB744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1344" y="370023"/>
            <a:ext cx="1886857" cy="2830286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FB7B983-CB99-1100-BF5B-6BAA6549C2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1205" y="370023"/>
            <a:ext cx="1892156" cy="2838234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EA083070-8655-1DB6-BD9D-26BEEA86C2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33160" y="3697302"/>
            <a:ext cx="1990778" cy="2986168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F6627748-99A5-A250-8875-5C308C0827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6982" y="3677218"/>
            <a:ext cx="1990778" cy="2986167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B23B72E4-0978-8D6D-634E-37E6D86974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0804" y="3688620"/>
            <a:ext cx="1990778" cy="298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130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D6BAC-9482-97BD-D227-F607002E3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7F19CB73-6969-5658-7181-666BC2649076}"/>
              </a:ext>
            </a:extLst>
          </p:cNvPr>
          <p:cNvSpPr/>
          <p:nvPr/>
        </p:nvSpPr>
        <p:spPr>
          <a:xfrm>
            <a:off x="3552681" y="337041"/>
            <a:ext cx="351898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8800">
                <a:solidFill>
                  <a:srgbClr val="FFFF00"/>
                </a:solidFill>
              </a:rPr>
              <a:t>Et tu </a:t>
            </a:r>
          </a:p>
          <a:p>
            <a:pPr algn="ctr"/>
            <a:r>
              <a:rPr lang="nl-NL" sz="8800" err="1">
                <a:solidFill>
                  <a:srgbClr val="FFFF00"/>
                </a:solidFill>
              </a:rPr>
              <a:t>viens</a:t>
            </a:r>
            <a:r>
              <a:rPr lang="nl-NL" sz="8800">
                <a:solidFill>
                  <a:srgbClr val="FFFF00"/>
                </a:solidFill>
              </a:rPr>
              <a:t> </a:t>
            </a:r>
          </a:p>
          <a:p>
            <a:pPr algn="ctr"/>
            <a:r>
              <a:rPr lang="nl-NL" sz="8800">
                <a:solidFill>
                  <a:srgbClr val="FFFF00"/>
                </a:solidFill>
              </a:rPr>
              <a:t>et tu pars</a:t>
            </a:r>
          </a:p>
          <a:p>
            <a:endParaRPr lang="nl-NL" sz="400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96315BF-76C1-8164-DDBB-E5E8FD0304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033" r="17995"/>
          <a:stretch>
            <a:fillRect/>
          </a:stretch>
        </p:blipFill>
        <p:spPr>
          <a:xfrm>
            <a:off x="7375921" y="280762"/>
            <a:ext cx="2376264" cy="6093567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89540182-3E33-A0A2-1F56-8A69115F96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291" r="21996"/>
          <a:stretch>
            <a:fillRect/>
          </a:stretch>
        </p:blipFill>
        <p:spPr>
          <a:xfrm>
            <a:off x="345583" y="280762"/>
            <a:ext cx="2605199" cy="623731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1A2788A4-5529-33D1-2558-BC0DC67D8B4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0280" t="13250" r="11539"/>
          <a:stretch>
            <a:fillRect/>
          </a:stretch>
        </p:blipFill>
        <p:spPr>
          <a:xfrm>
            <a:off x="10200456" y="905119"/>
            <a:ext cx="1872208" cy="59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828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1D1D8-0CA9-D0F2-11CE-28E96B656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B5F3EF99-007A-2834-3C89-67E7B9AD95B1}"/>
              </a:ext>
            </a:extLst>
          </p:cNvPr>
          <p:cNvSpPr/>
          <p:nvPr/>
        </p:nvSpPr>
        <p:spPr>
          <a:xfrm>
            <a:off x="1271464" y="620688"/>
            <a:ext cx="669674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8800" err="1">
                <a:solidFill>
                  <a:srgbClr val="FFFF00"/>
                </a:solidFill>
              </a:rPr>
              <a:t>C’est</a:t>
            </a:r>
            <a:r>
              <a:rPr lang="nl-NL" sz="8800">
                <a:solidFill>
                  <a:srgbClr val="FFFF00"/>
                </a:solidFill>
              </a:rPr>
              <a:t> la </a:t>
            </a:r>
            <a:r>
              <a:rPr lang="nl-NL" sz="8800" err="1">
                <a:solidFill>
                  <a:srgbClr val="FFFF00"/>
                </a:solidFill>
              </a:rPr>
              <a:t>vie</a:t>
            </a:r>
            <a:endParaRPr lang="nl-NL" sz="8800">
              <a:solidFill>
                <a:srgbClr val="FFFF00"/>
              </a:solidFill>
            </a:endParaRPr>
          </a:p>
          <a:p>
            <a:pPr algn="ctr"/>
            <a:endParaRPr lang="nl-NL" sz="400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14A13A5-7FEF-9312-3570-FC5265370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3992" y="2352698"/>
            <a:ext cx="5465259" cy="3645024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5E87B665-757F-AF2A-8602-A1A3BDE014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115" t="29823" b="32153"/>
          <a:stretch>
            <a:fillRect/>
          </a:stretch>
        </p:blipFill>
        <p:spPr>
          <a:xfrm>
            <a:off x="176600" y="1997649"/>
            <a:ext cx="4652698" cy="474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231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FC4B5-FFEA-B983-1CEB-DC6E26192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63A3152B-2365-06D5-4892-9D1895FF86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799" t="18500" r="16105"/>
          <a:stretch>
            <a:fillRect/>
          </a:stretch>
        </p:blipFill>
        <p:spPr>
          <a:xfrm>
            <a:off x="5392722" y="188640"/>
            <a:ext cx="3857499" cy="6370593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6F6FF4C7-29EC-E7BE-360D-94E8CDFD13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274" t="19551" r="12191" b="6950"/>
          <a:stretch>
            <a:fillRect/>
          </a:stretch>
        </p:blipFill>
        <p:spPr>
          <a:xfrm>
            <a:off x="9584000" y="246050"/>
            <a:ext cx="2288771" cy="5933851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C4C52992-D7E8-4BF4-00C8-C08D4D2E3BA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183" t="22331" r="23573"/>
          <a:stretch>
            <a:fillRect/>
          </a:stretch>
        </p:blipFill>
        <p:spPr>
          <a:xfrm>
            <a:off x="119336" y="188640"/>
            <a:ext cx="2251020" cy="6209512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1E65A0D4-B2F4-B9B8-DBDE-3058DC99B6C7}"/>
              </a:ext>
            </a:extLst>
          </p:cNvPr>
          <p:cNvSpPr/>
          <p:nvPr/>
        </p:nvSpPr>
        <p:spPr>
          <a:xfrm>
            <a:off x="1055440" y="3645024"/>
            <a:ext cx="92890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8800">
                <a:solidFill>
                  <a:srgbClr val="FFFF00"/>
                </a:solidFill>
              </a:rPr>
              <a:t>La </a:t>
            </a:r>
            <a:r>
              <a:rPr lang="nl-NL" sz="8800" err="1">
                <a:solidFill>
                  <a:srgbClr val="FFFF00"/>
                </a:solidFill>
              </a:rPr>
              <a:t>vie</a:t>
            </a:r>
            <a:r>
              <a:rPr lang="nl-NL" sz="8800">
                <a:solidFill>
                  <a:srgbClr val="FFFF00"/>
                </a:solidFill>
              </a:rPr>
              <a:t> en </a:t>
            </a:r>
            <a:r>
              <a:rPr lang="nl-NL" sz="8800" err="1">
                <a:solidFill>
                  <a:srgbClr val="FFFF00"/>
                </a:solidFill>
              </a:rPr>
              <a:t>rose</a:t>
            </a:r>
            <a:endParaRPr lang="nl-NL" sz="8800">
              <a:solidFill>
                <a:srgbClr val="FFFF00"/>
              </a:solidFill>
            </a:endParaRPr>
          </a:p>
          <a:p>
            <a:pPr algn="ctr"/>
            <a:r>
              <a:rPr lang="nl-NL" sz="8800">
                <a:solidFill>
                  <a:srgbClr val="FFFF00"/>
                </a:solidFill>
              </a:rPr>
              <a:t>is wat ik je wens</a:t>
            </a:r>
          </a:p>
          <a:p>
            <a:pPr algn="ctr"/>
            <a:endParaRPr lang="nl-NL" sz="400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7AFE556-1F40-01C0-2110-1C9B9B046C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323" y="188640"/>
            <a:ext cx="2389620" cy="358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900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B0BBE-3A11-95AE-DC9E-559364577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A2DADC9E-5543-117A-DAB5-7B87BFF4CF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123" r="19509"/>
          <a:stretch>
            <a:fillRect/>
          </a:stretch>
        </p:blipFill>
        <p:spPr>
          <a:xfrm>
            <a:off x="254934" y="217247"/>
            <a:ext cx="4176464" cy="4611103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522F86C2-6D3D-FFB8-B6E7-956B4A7CE505}"/>
              </a:ext>
            </a:extLst>
          </p:cNvPr>
          <p:cNvSpPr/>
          <p:nvPr/>
        </p:nvSpPr>
        <p:spPr>
          <a:xfrm>
            <a:off x="4007768" y="217247"/>
            <a:ext cx="41764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8800">
                <a:solidFill>
                  <a:srgbClr val="FFFF00"/>
                </a:solidFill>
              </a:rPr>
              <a:t>C’est </a:t>
            </a:r>
          </a:p>
          <a:p>
            <a:pPr algn="ctr"/>
            <a:r>
              <a:rPr lang="nl-NL" sz="8800">
                <a:solidFill>
                  <a:srgbClr val="FFFF00"/>
                </a:solidFill>
              </a:rPr>
              <a:t>la </a:t>
            </a:r>
            <a:r>
              <a:rPr lang="nl-NL" sz="8800" err="1">
                <a:solidFill>
                  <a:srgbClr val="FFFF00"/>
                </a:solidFill>
              </a:rPr>
              <a:t>vie</a:t>
            </a:r>
            <a:endParaRPr lang="nl-NL" sz="8800">
              <a:solidFill>
                <a:srgbClr val="FFFF00"/>
              </a:solidFill>
            </a:endParaRPr>
          </a:p>
          <a:p>
            <a:pPr algn="ctr"/>
            <a:endParaRPr lang="nl-NL" sz="400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D8A278E-F8A4-60B5-8B31-E6E46F48DE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000" t="11550" r="12210" b="25849"/>
          <a:stretch>
            <a:fillRect/>
          </a:stretch>
        </p:blipFill>
        <p:spPr>
          <a:xfrm>
            <a:off x="7904537" y="1370855"/>
            <a:ext cx="4176464" cy="4611103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8CA74C7-B35C-4A08-7DC1-191CE2BD2A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028" y="3032110"/>
            <a:ext cx="2481943" cy="372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422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263352" y="548681"/>
            <a:ext cx="11161240" cy="563231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nl-NL" sz="6000" b="1" err="1">
                <a:solidFill>
                  <a:srgbClr val="92D050"/>
                </a:solidFill>
              </a:rPr>
              <a:t>Tous</a:t>
            </a:r>
            <a:r>
              <a:rPr lang="nl-NL" sz="6000" b="1">
                <a:solidFill>
                  <a:srgbClr val="92D050"/>
                </a:solidFill>
              </a:rPr>
              <a:t> </a:t>
            </a:r>
            <a:r>
              <a:rPr lang="nl-NL" sz="6000" b="1" err="1">
                <a:solidFill>
                  <a:srgbClr val="92D050"/>
                </a:solidFill>
              </a:rPr>
              <a:t>nos</a:t>
            </a:r>
            <a:r>
              <a:rPr lang="nl-NL" sz="6000" b="1">
                <a:solidFill>
                  <a:srgbClr val="92D050"/>
                </a:solidFill>
              </a:rPr>
              <a:t> </a:t>
            </a:r>
            <a:r>
              <a:rPr lang="nl-NL" sz="6000" b="1" err="1">
                <a:solidFill>
                  <a:srgbClr val="92D050"/>
                </a:solidFill>
              </a:rPr>
              <a:t>voeux</a:t>
            </a:r>
            <a:r>
              <a:rPr lang="nl-NL" sz="6000" b="1">
                <a:solidFill>
                  <a:srgbClr val="92D050"/>
                </a:solidFill>
              </a:rPr>
              <a:t> de </a:t>
            </a:r>
            <a:r>
              <a:rPr lang="nl-NL" sz="6000" b="1" err="1">
                <a:solidFill>
                  <a:srgbClr val="92D050"/>
                </a:solidFill>
              </a:rPr>
              <a:t>bonheur</a:t>
            </a:r>
            <a:r>
              <a:rPr lang="nl-NL" sz="6000" b="1">
                <a:solidFill>
                  <a:srgbClr val="92D050"/>
                </a:solidFill>
              </a:rPr>
              <a:t>, de santé et de réussite!!!</a:t>
            </a:r>
          </a:p>
          <a:p>
            <a:pPr lvl="0"/>
            <a:endParaRPr lang="nl-NL" sz="6000" b="1">
              <a:solidFill>
                <a:srgbClr val="92D050"/>
              </a:solidFill>
            </a:endParaRPr>
          </a:p>
          <a:p>
            <a:pPr lvl="0"/>
            <a:r>
              <a:rPr lang="nl-NL" sz="6000" b="1" err="1">
                <a:solidFill>
                  <a:srgbClr val="92D050"/>
                </a:solidFill>
              </a:rPr>
              <a:t>Grosses</a:t>
            </a:r>
            <a:r>
              <a:rPr lang="nl-NL" sz="6000" b="1">
                <a:solidFill>
                  <a:srgbClr val="92D050"/>
                </a:solidFill>
              </a:rPr>
              <a:t> </a:t>
            </a:r>
            <a:r>
              <a:rPr lang="nl-NL" sz="6000" b="1" err="1">
                <a:solidFill>
                  <a:srgbClr val="92D050"/>
                </a:solidFill>
              </a:rPr>
              <a:t>Bises</a:t>
            </a:r>
            <a:r>
              <a:rPr lang="nl-NL" sz="6000" b="1">
                <a:solidFill>
                  <a:srgbClr val="92D050"/>
                </a:solidFill>
              </a:rPr>
              <a:t>,</a:t>
            </a:r>
          </a:p>
          <a:p>
            <a:r>
              <a:rPr lang="nl-NL" sz="6000" b="1">
                <a:solidFill>
                  <a:srgbClr val="92D050"/>
                </a:solidFill>
              </a:rPr>
              <a:t>Yaël Lunenborg </a:t>
            </a:r>
          </a:p>
          <a:p>
            <a:pPr lvl="0"/>
            <a:r>
              <a:rPr lang="nl-NL" sz="6000" b="1">
                <a:solidFill>
                  <a:srgbClr val="92D050"/>
                </a:solidFill>
              </a:rPr>
              <a:t>&amp; Saskia Ritmeester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0FFE982-F2D3-1DE6-E37F-08F23151B6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36" b="6667"/>
          <a:stretch>
            <a:fillRect/>
          </a:stretch>
        </p:blipFill>
        <p:spPr>
          <a:xfrm>
            <a:off x="8510409" y="2481072"/>
            <a:ext cx="2614791" cy="426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6818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efa7617-8535-457a-8be8-9c68126a613e" xsi:nil="true"/>
    <lcf76f155ced4ddcb4097134ff3c332f xmlns="57443a99-ba0b-4540-afcb-c07087d10c71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80B55FBAAF334BADAEF42F70792852" ma:contentTypeVersion="15" ma:contentTypeDescription="Een nieuw document maken." ma:contentTypeScope="" ma:versionID="d749a88c3c901c5c37a8075184ab3cfa">
  <xsd:schema xmlns:xsd="http://www.w3.org/2001/XMLSchema" xmlns:xs="http://www.w3.org/2001/XMLSchema" xmlns:p="http://schemas.microsoft.com/office/2006/metadata/properties" xmlns:ns2="57443a99-ba0b-4540-afcb-c07087d10c71" xmlns:ns3="aefa7617-8535-457a-8be8-9c68126a613e" targetNamespace="http://schemas.microsoft.com/office/2006/metadata/properties" ma:root="true" ma:fieldsID="27b7b614b53787e63d215797828699c5" ns2:_="" ns3:_="">
    <xsd:import namespace="57443a99-ba0b-4540-afcb-c07087d10c71"/>
    <xsd:import namespace="aefa7617-8535-457a-8be8-9c68126a61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443a99-ba0b-4540-afcb-c07087d10c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fb0bac05-21a1-46b6-83a8-c612499d386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fa7617-8535-457a-8be8-9c68126a613e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817ab755-4988-4bb7-bf26-10e40d147712}" ma:internalName="TaxCatchAll" ma:showField="CatchAllData" ma:web="aefa7617-8535-457a-8be8-9c68126a61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C83099-9825-479C-8BB8-A0AAD8BB70D6}">
  <ds:schemaRefs>
    <ds:schemaRef ds:uri="57443a99-ba0b-4540-afcb-c07087d10c71"/>
    <ds:schemaRef ds:uri="aefa7617-8535-457a-8be8-9c68126a613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EB15C78-6B62-43B6-A20C-C705565D3BE0}">
  <ds:schemaRefs>
    <ds:schemaRef ds:uri="57443a99-ba0b-4540-afcb-c07087d10c71"/>
    <ds:schemaRef ds:uri="aefa7617-8535-457a-8be8-9c68126a613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59AC0F1-3EC8-444E-BBE9-C8E32185A8F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Application>Microsoft Office PowerPoint</Application>
  <PresentationFormat>Widescreen</PresentationFormat>
  <Slides>12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Verve</vt:lpstr>
      <vt:lpstr>Pour tous les élèves de français!! Merci pour la bonne année!!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Altena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Pour tous mes élèves de français!! Merci pour la bonne année!!</dc:title>
  <dc:creator>Ritmeester-van Iperen,Saskia</dc:creator>
  <cp:revision>1</cp:revision>
  <dcterms:created xsi:type="dcterms:W3CDTF">2012-06-29T07:07:07Z</dcterms:created>
  <dcterms:modified xsi:type="dcterms:W3CDTF">2026-07-02T13:19:17Z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0x010100A280B55FBAAF334BADAEF42F70792852</vt:lpwstr>
  </property>
  <property fmtid="{D5CDD505-2E9C-101B-9397-08002B2CF9AE}" pid="3" name="MediaServiceImageTags">
    <vt:lpwstr/>
  </property>
</Properties>
</file>